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6"/>
  </p:sldMasterIdLst>
  <p:notesMasterIdLst>
    <p:notesMasterId r:id="rId26"/>
  </p:notesMasterIdLst>
  <p:sldIdLst>
    <p:sldId id="2147375142" r:id="rId7"/>
    <p:sldId id="141169177" r:id="rId8"/>
    <p:sldId id="278" r:id="rId9"/>
    <p:sldId id="2147375238" r:id="rId10"/>
    <p:sldId id="2147375218" r:id="rId11"/>
    <p:sldId id="2147375158" r:id="rId12"/>
    <p:sldId id="2147375258" r:id="rId13"/>
    <p:sldId id="2147375255" r:id="rId14"/>
    <p:sldId id="2147375257" r:id="rId15"/>
    <p:sldId id="2147375259" r:id="rId16"/>
    <p:sldId id="2147375260" r:id="rId17"/>
    <p:sldId id="2147375261" r:id="rId18"/>
    <p:sldId id="2147375262" r:id="rId19"/>
    <p:sldId id="2147375263" r:id="rId20"/>
    <p:sldId id="2147375264" r:id="rId21"/>
    <p:sldId id="2147375265" r:id="rId22"/>
    <p:sldId id="2147375266" r:id="rId23"/>
    <p:sldId id="2147375267" r:id="rId24"/>
    <p:sldId id="2147375043" r:id="rId2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3" pos="7632" userDrawn="1">
          <p15:clr>
            <a:srgbClr val="A4A3A4"/>
          </p15:clr>
        </p15:guide>
        <p15:guide id="7" orient="horz" pos="4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in Lloyd" initials="CL" lastIdx="1" clrIdx="0">
    <p:extLst>
      <p:ext uri="{19B8F6BF-5375-455C-9EA6-DF929625EA0E}">
        <p15:presenceInfo xmlns:p15="http://schemas.microsoft.com/office/powerpoint/2012/main" userId="S::clloyd@juniper.net::8b25ca12-4885-4e4a-8ab4-52278357788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12121"/>
    <a:srgbClr val="414141"/>
    <a:srgbClr val="DADADA"/>
    <a:srgbClr val="FFFFFE"/>
    <a:srgbClr val="FFFFFF"/>
    <a:srgbClr val="000000"/>
    <a:srgbClr val="E87201"/>
    <a:srgbClr val="60269F"/>
    <a:srgbClr val="7CA631"/>
    <a:srgbClr val="009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98" autoAdjust="0"/>
    <p:restoredTop sz="96356" autoAdjust="0"/>
  </p:normalViewPr>
  <p:slideViewPr>
    <p:cSldViewPr snapToGrid="0">
      <p:cViewPr varScale="1">
        <p:scale>
          <a:sx n="159" d="100"/>
          <a:sy n="159" d="100"/>
        </p:scale>
        <p:origin x="440" y="176"/>
      </p:cViewPr>
      <p:guideLst>
        <p:guide orient="horz"/>
        <p:guide pos="7632"/>
        <p:guide orient="horz" pos="4272"/>
      </p:guideLst>
    </p:cSldViewPr>
  </p:slideViewPr>
  <p:outlineViewPr>
    <p:cViewPr>
      <p:scale>
        <a:sx n="33" d="100"/>
        <a:sy n="33" d="100"/>
      </p:scale>
      <p:origin x="0" y="-6888"/>
    </p:cViewPr>
  </p:outlineViewPr>
  <p:notesTextViewPr>
    <p:cViewPr>
      <p:scale>
        <a:sx n="3" d="2"/>
        <a:sy n="3" d="2"/>
      </p:scale>
      <p:origin x="0" y="0"/>
    </p:cViewPr>
  </p:notesTextViewPr>
  <p:sorterViewPr>
    <p:cViewPr>
      <p:scale>
        <a:sx n="150" d="100"/>
        <a:sy n="150" d="100"/>
      </p:scale>
      <p:origin x="0" y="-206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0F0921-05A0-40ED-8849-8C4A18CCAE62}"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0A7B0C-41F4-4FE7-8DA5-6ED59D6F41DA}" type="slidenum">
              <a:rPr lang="en-US" smtClean="0"/>
              <a:t>‹#›</a:t>
            </a:fld>
            <a:endParaRPr lang="en-US"/>
          </a:p>
        </p:txBody>
      </p:sp>
    </p:spTree>
    <p:extLst>
      <p:ext uri="{BB962C8B-B14F-4D97-AF65-F5344CB8AC3E}">
        <p14:creationId xmlns:p14="http://schemas.microsoft.com/office/powerpoint/2010/main" val="4134688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44BCDB-AED5-47EA-BA87-28A6905A8426}"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57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0A7B0C-41F4-4FE7-8DA5-6ED59D6F41DA}" type="slidenum">
              <a:rPr lang="en-US" smtClean="0"/>
              <a:t>4</a:t>
            </a:fld>
            <a:endParaRPr lang="en-US"/>
          </a:p>
        </p:txBody>
      </p:sp>
    </p:spTree>
    <p:extLst>
      <p:ext uri="{BB962C8B-B14F-4D97-AF65-F5344CB8AC3E}">
        <p14:creationId xmlns:p14="http://schemas.microsoft.com/office/powerpoint/2010/main" val="920813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0A7B0C-41F4-4FE7-8DA5-6ED59D6F41DA}" type="slidenum">
              <a:rPr lang="en-US" smtClean="0"/>
              <a:t>8</a:t>
            </a:fld>
            <a:endParaRPr lang="en-US"/>
          </a:p>
        </p:txBody>
      </p:sp>
    </p:spTree>
    <p:extLst>
      <p:ext uri="{BB962C8B-B14F-4D97-AF65-F5344CB8AC3E}">
        <p14:creationId xmlns:p14="http://schemas.microsoft.com/office/powerpoint/2010/main" val="3337004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ity skyline at night&#10;&#10;Description automatically generated">
            <a:extLst>
              <a:ext uri="{FF2B5EF4-FFF2-40B4-BE49-F238E27FC236}">
                <a16:creationId xmlns:a16="http://schemas.microsoft.com/office/drawing/2014/main" id="{6469B5BE-3632-591A-C8F2-4BE83B09B961}"/>
              </a:ext>
            </a:extLst>
          </p:cNvPr>
          <p:cNvPicPr>
            <a:picLocks noChangeAspect="1"/>
          </p:cNvPicPr>
          <p:nvPr userDrawn="1"/>
        </p:nvPicPr>
        <p:blipFill>
          <a:blip r:embed="rId2"/>
          <a:stretch>
            <a:fillRect/>
          </a:stretch>
        </p:blipFill>
        <p:spPr>
          <a:xfrm>
            <a:off x="0" y="0"/>
            <a:ext cx="12192000" cy="4015220"/>
          </a:xfrm>
          <a:prstGeom prst="rect">
            <a:avLst/>
          </a:prstGeom>
        </p:spPr>
      </p:pic>
      <p:grpSp>
        <p:nvGrpSpPr>
          <p:cNvPr id="8" name="Group 7">
            <a:extLst>
              <a:ext uri="{FF2B5EF4-FFF2-40B4-BE49-F238E27FC236}">
                <a16:creationId xmlns:a16="http://schemas.microsoft.com/office/drawing/2014/main" id="{BFD82E9F-CD19-10FC-2426-80B2F6DC7DAC}"/>
              </a:ext>
            </a:extLst>
          </p:cNvPr>
          <p:cNvGrpSpPr/>
          <p:nvPr userDrawn="1"/>
        </p:nvGrpSpPr>
        <p:grpSpPr>
          <a:xfrm>
            <a:off x="0" y="3687743"/>
            <a:ext cx="12192000" cy="3170257"/>
            <a:chOff x="0" y="3687743"/>
            <a:chExt cx="12192000" cy="3170257"/>
          </a:xfrm>
        </p:grpSpPr>
        <p:sp>
          <p:nvSpPr>
            <p:cNvPr id="9" name="Rectangle 8">
              <a:extLst>
                <a:ext uri="{FF2B5EF4-FFF2-40B4-BE49-F238E27FC236}">
                  <a16:creationId xmlns:a16="http://schemas.microsoft.com/office/drawing/2014/main" id="{06CC478C-350D-694A-35B7-343AF57D0DA6}"/>
                </a:ext>
              </a:extLst>
            </p:cNvPr>
            <p:cNvSpPr/>
            <p:nvPr userDrawn="1"/>
          </p:nvSpPr>
          <p:spPr>
            <a:xfrm>
              <a:off x="0" y="3687743"/>
              <a:ext cx="12192000" cy="3170257"/>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11E5BD-E242-32FA-899C-14CE442E8886}"/>
                </a:ext>
              </a:extLst>
            </p:cNvPr>
            <p:cNvSpPr/>
            <p:nvPr userDrawn="1"/>
          </p:nvSpPr>
          <p:spPr>
            <a:xfrm>
              <a:off x="0" y="3798276"/>
              <a:ext cx="12191999" cy="3059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
            <a:extLst>
              <a:ext uri="{FF2B5EF4-FFF2-40B4-BE49-F238E27FC236}">
                <a16:creationId xmlns:a16="http://schemas.microsoft.com/office/drawing/2014/main" id="{866031FC-F32B-A17C-186A-69D627E7D985}"/>
              </a:ext>
            </a:extLst>
          </p:cNvPr>
          <p:cNvSpPr>
            <a:spLocks noGrp="1"/>
          </p:cNvSpPr>
          <p:nvPr>
            <p:ph type="ctrTitle"/>
          </p:nvPr>
        </p:nvSpPr>
        <p:spPr>
          <a:xfrm>
            <a:off x="847724" y="3819525"/>
            <a:ext cx="10789920" cy="1167145"/>
          </a:xfrm>
        </p:spPr>
        <p:txBody>
          <a:bodyPr anchor="b">
            <a:normAutofit/>
          </a:bodyPr>
          <a:lstStyle>
            <a:lvl1pPr algn="l">
              <a:defRPr sz="4000" cap="all" baseline="0">
                <a:solidFill>
                  <a:schemeClr val="bg1"/>
                </a:solidFill>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EAFAD90D-3BB0-8175-1916-26854D70F953}"/>
              </a:ext>
            </a:extLst>
          </p:cNvPr>
          <p:cNvSpPr>
            <a:spLocks noGrp="1"/>
          </p:cNvSpPr>
          <p:nvPr>
            <p:ph type="subTitle" idx="1" hasCustomPrompt="1"/>
          </p:nvPr>
        </p:nvSpPr>
        <p:spPr>
          <a:xfrm>
            <a:off x="847724" y="5544439"/>
            <a:ext cx="5943600" cy="365760"/>
          </a:xfrm>
        </p:spPr>
        <p:txBody>
          <a:bodyPr>
            <a:noAutofit/>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presenter’s name</a:t>
            </a:r>
          </a:p>
        </p:txBody>
      </p:sp>
      <p:sp>
        <p:nvSpPr>
          <p:cNvPr id="21" name="Text Placeholder 12">
            <a:extLst>
              <a:ext uri="{FF2B5EF4-FFF2-40B4-BE49-F238E27FC236}">
                <a16:creationId xmlns:a16="http://schemas.microsoft.com/office/drawing/2014/main" id="{50BFDAFA-55E2-4309-6CFA-F6137F022B90}"/>
              </a:ext>
            </a:extLst>
          </p:cNvPr>
          <p:cNvSpPr>
            <a:spLocks noGrp="1"/>
          </p:cNvSpPr>
          <p:nvPr>
            <p:ph type="body" sz="quarter" idx="10" hasCustomPrompt="1"/>
          </p:nvPr>
        </p:nvSpPr>
        <p:spPr>
          <a:xfrm>
            <a:off x="847725" y="5943450"/>
            <a:ext cx="5943600" cy="365760"/>
          </a:xfrm>
        </p:spPr>
        <p:txBody>
          <a:bodyPr>
            <a:noAutofit/>
          </a:bodyPr>
          <a:lstStyle>
            <a:lvl1pPr marL="0" indent="0">
              <a:buNone/>
              <a:defRPr sz="2000">
                <a:solidFill>
                  <a:schemeClr val="bg1"/>
                </a:solidFill>
              </a:defRPr>
            </a:lvl1pPr>
            <a:lvl2pPr marL="346075" indent="0">
              <a:buNone/>
              <a:defRPr/>
            </a:lvl2pPr>
          </a:lstStyle>
          <a:p>
            <a:pPr lvl="0"/>
            <a:r>
              <a:rPr lang="en-US" dirty="0"/>
              <a:t>Click to edit presenter’s position</a:t>
            </a:r>
          </a:p>
        </p:txBody>
      </p:sp>
      <p:pic>
        <p:nvPicPr>
          <p:cNvPr id="22" name="Graphic 21">
            <a:extLst>
              <a:ext uri="{FF2B5EF4-FFF2-40B4-BE49-F238E27FC236}">
                <a16:creationId xmlns:a16="http://schemas.microsoft.com/office/drawing/2014/main" id="{E383508E-C8B9-0F65-D02D-619EB1166B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49996" y="6104624"/>
            <a:ext cx="2535444" cy="397117"/>
          </a:xfrm>
          <a:prstGeom prst="rect">
            <a:avLst/>
          </a:prstGeom>
          <a:effectLst/>
        </p:spPr>
      </p:pic>
    </p:spTree>
    <p:extLst>
      <p:ext uri="{BB962C8B-B14F-4D97-AF65-F5344CB8AC3E}">
        <p14:creationId xmlns:p14="http://schemas.microsoft.com/office/powerpoint/2010/main" val="973214303"/>
      </p:ext>
    </p:extLst>
  </p:cSld>
  <p:clrMapOvr>
    <a:masterClrMapping/>
  </p:clrMapOvr>
  <p:transition>
    <p:fade/>
  </p:transition>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ivision">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D483AE4-AE31-C6C4-2B7F-CC6C6F7F6E16}"/>
              </a:ext>
            </a:extLst>
          </p:cNvPr>
          <p:cNvPicPr>
            <a:picLocks noChangeAspect="1"/>
          </p:cNvPicPr>
          <p:nvPr userDrawn="1"/>
        </p:nvPicPr>
        <p:blipFill>
          <a:blip r:embed="rId2"/>
          <a:srcRect/>
          <a:stretch/>
        </p:blipFill>
        <p:spPr>
          <a:xfrm>
            <a:off x="0" y="0"/>
            <a:ext cx="5266944" cy="6858000"/>
          </a:xfrm>
          <a:prstGeom prst="rect">
            <a:avLst/>
          </a:prstGeom>
        </p:spPr>
      </p:pic>
      <p:sp>
        <p:nvSpPr>
          <p:cNvPr id="24" name="Rectangle 23">
            <a:extLst>
              <a:ext uri="{FF2B5EF4-FFF2-40B4-BE49-F238E27FC236}">
                <a16:creationId xmlns:a16="http://schemas.microsoft.com/office/drawing/2014/main" id="{E2E712C4-39C9-4742-B9E7-132A9A3AF5FE}"/>
              </a:ext>
            </a:extLst>
          </p:cNvPr>
          <p:cNvSpPr/>
          <p:nvPr userDrawn="1"/>
        </p:nvSpPr>
        <p:spPr>
          <a:xfrm>
            <a:off x="5133975" y="-9235"/>
            <a:ext cx="7059613" cy="68733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a:p>
        </p:txBody>
      </p:sp>
      <p:sp>
        <p:nvSpPr>
          <p:cNvPr id="2" name="Text Placeholder 2">
            <a:extLst>
              <a:ext uri="{FF2B5EF4-FFF2-40B4-BE49-F238E27FC236}">
                <a16:creationId xmlns:a16="http://schemas.microsoft.com/office/drawing/2014/main" id="{1DE9F09B-71E5-AE4A-2310-DBCF69406CA6}"/>
              </a:ext>
            </a:extLst>
          </p:cNvPr>
          <p:cNvSpPr>
            <a:spLocks noGrp="1"/>
          </p:cNvSpPr>
          <p:nvPr>
            <p:ph type="body" sz="quarter" idx="10"/>
          </p:nvPr>
        </p:nvSpPr>
        <p:spPr>
          <a:xfrm>
            <a:off x="5791201" y="1619249"/>
            <a:ext cx="5980112" cy="3486151"/>
          </a:xfrm>
        </p:spPr>
        <p:txBody>
          <a:bodyPr anchor="ctr" anchorCtr="0"/>
          <a:lstStyle>
            <a:lvl1pPr marL="0" indent="0">
              <a:lnSpc>
                <a:spcPct val="100000"/>
              </a:lnSpc>
              <a:buNone/>
              <a:defRPr sz="4800" b="1" cap="all" baseline="0">
                <a:solidFill>
                  <a:srgbClr val="FEFEFE"/>
                </a:solidFill>
                <a:latin typeface="+mn-lt"/>
                <a:ea typeface="Lato Light" panose="020F0502020204030203" pitchFamily="34" charset="0"/>
                <a:cs typeface="Lato Light" panose="020F0502020204030203" pitchFamily="34" charset="0"/>
              </a:defRPr>
            </a:lvl1pPr>
            <a:lvl2pPr marL="685800" indent="-339725">
              <a:defRPr sz="3200">
                <a:solidFill>
                  <a:srgbClr val="FEFEFE"/>
                </a:solidFill>
                <a:latin typeface="+mn-lt"/>
                <a:ea typeface="Lato Light" panose="020F0502020204030203" pitchFamily="34" charset="0"/>
                <a:cs typeface="Lato Light" panose="020F0502020204030203" pitchFamily="34" charset="0"/>
              </a:defRPr>
            </a:lvl2pPr>
            <a:lvl3pPr>
              <a:defRPr>
                <a:solidFill>
                  <a:srgbClr val="FEFEFE"/>
                </a:solidFill>
              </a:defRPr>
            </a:lvl3pPr>
            <a:lvl4pPr>
              <a:defRPr>
                <a:solidFill>
                  <a:srgbClr val="FEFEFE"/>
                </a:solidFill>
              </a:defRPr>
            </a:lvl4pPr>
            <a:lvl5pPr>
              <a:defRPr>
                <a:solidFill>
                  <a:srgbClr val="FEFEFE"/>
                </a:solidFill>
              </a:defRPr>
            </a:lvl5pPr>
          </a:lstStyle>
          <a:p>
            <a:pPr lvl="0"/>
            <a:r>
              <a:rPr lang="en-US"/>
              <a:t>Click to edit Master text styles</a:t>
            </a:r>
          </a:p>
        </p:txBody>
      </p:sp>
      <p:grpSp>
        <p:nvGrpSpPr>
          <p:cNvPr id="3" name="Group 2">
            <a:extLst>
              <a:ext uri="{FF2B5EF4-FFF2-40B4-BE49-F238E27FC236}">
                <a16:creationId xmlns:a16="http://schemas.microsoft.com/office/drawing/2014/main" id="{DF89DB88-EA13-10B2-86A3-C3B4B8054A7A}"/>
              </a:ext>
            </a:extLst>
          </p:cNvPr>
          <p:cNvGrpSpPr/>
          <p:nvPr userDrawn="1"/>
        </p:nvGrpSpPr>
        <p:grpSpPr>
          <a:xfrm>
            <a:off x="10842866" y="6524864"/>
            <a:ext cx="867564" cy="238330"/>
            <a:chOff x="1855788" y="3378201"/>
            <a:chExt cx="3709987" cy="1019175"/>
          </a:xfrm>
          <a:solidFill>
            <a:schemeClr val="bg1"/>
          </a:solidFill>
        </p:grpSpPr>
        <p:sp>
          <p:nvSpPr>
            <p:cNvPr id="5" name="Freeform 5">
              <a:extLst>
                <a:ext uri="{FF2B5EF4-FFF2-40B4-BE49-F238E27FC236}">
                  <a16:creationId xmlns:a16="http://schemas.microsoft.com/office/drawing/2014/main" id="{A7AF6A17-F665-A6E6-7E15-E2E365A834EA}"/>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 name="Freeform 6">
              <a:extLst>
                <a:ext uri="{FF2B5EF4-FFF2-40B4-BE49-F238E27FC236}">
                  <a16:creationId xmlns:a16="http://schemas.microsoft.com/office/drawing/2014/main" id="{9258725B-1A1B-EBAA-01C0-BBEC12FC2F70}"/>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 name="Freeform 7">
              <a:extLst>
                <a:ext uri="{FF2B5EF4-FFF2-40B4-BE49-F238E27FC236}">
                  <a16:creationId xmlns:a16="http://schemas.microsoft.com/office/drawing/2014/main" id="{3A819029-B647-3DBA-1CD7-9C54DEE1C932}"/>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 name="Freeform 8">
              <a:extLst>
                <a:ext uri="{FF2B5EF4-FFF2-40B4-BE49-F238E27FC236}">
                  <a16:creationId xmlns:a16="http://schemas.microsoft.com/office/drawing/2014/main" id="{8FF25125-6552-EAB2-877C-A32D11C5FB0C}"/>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9">
              <a:extLst>
                <a:ext uri="{FF2B5EF4-FFF2-40B4-BE49-F238E27FC236}">
                  <a16:creationId xmlns:a16="http://schemas.microsoft.com/office/drawing/2014/main" id="{812DB8E5-B3BA-4551-0E92-30BEB78DBA30}"/>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10">
              <a:extLst>
                <a:ext uri="{FF2B5EF4-FFF2-40B4-BE49-F238E27FC236}">
                  <a16:creationId xmlns:a16="http://schemas.microsoft.com/office/drawing/2014/main" id="{5B0F1C9D-3AAC-FD9D-5373-76C0D2895BB1}"/>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11">
              <a:extLst>
                <a:ext uri="{FF2B5EF4-FFF2-40B4-BE49-F238E27FC236}">
                  <a16:creationId xmlns:a16="http://schemas.microsoft.com/office/drawing/2014/main" id="{EBD97FCC-FE66-4324-2290-2E83CFB4F606}"/>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12">
              <a:extLst>
                <a:ext uri="{FF2B5EF4-FFF2-40B4-BE49-F238E27FC236}">
                  <a16:creationId xmlns:a16="http://schemas.microsoft.com/office/drawing/2014/main" id="{A80E6DDC-1DD7-70B7-50DB-80DB4D66E7C0}"/>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3">
              <a:extLst>
                <a:ext uri="{FF2B5EF4-FFF2-40B4-BE49-F238E27FC236}">
                  <a16:creationId xmlns:a16="http://schemas.microsoft.com/office/drawing/2014/main" id="{8407ACF3-5AF5-BF66-C650-051AE6651F34}"/>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4">
              <a:extLst>
                <a:ext uri="{FF2B5EF4-FFF2-40B4-BE49-F238E27FC236}">
                  <a16:creationId xmlns:a16="http://schemas.microsoft.com/office/drawing/2014/main" id="{977E203E-500E-40F7-165E-590EEA4AACD5}"/>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5">
              <a:extLst>
                <a:ext uri="{FF2B5EF4-FFF2-40B4-BE49-F238E27FC236}">
                  <a16:creationId xmlns:a16="http://schemas.microsoft.com/office/drawing/2014/main" id="{B1FF333A-CB8F-461B-06C7-5ABCE2659C18}"/>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Rectangle 16">
              <a:extLst>
                <a:ext uri="{FF2B5EF4-FFF2-40B4-BE49-F238E27FC236}">
                  <a16:creationId xmlns:a16="http://schemas.microsoft.com/office/drawing/2014/main" id="{B1FB4AC3-6D3A-DF7F-1EAF-F7521107DC8F}"/>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7">
              <a:extLst>
                <a:ext uri="{FF2B5EF4-FFF2-40B4-BE49-F238E27FC236}">
                  <a16:creationId xmlns:a16="http://schemas.microsoft.com/office/drawing/2014/main" id="{6923AEA5-08F6-9154-1F84-0407B07DD695}"/>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Freeform 18">
              <a:extLst>
                <a:ext uri="{FF2B5EF4-FFF2-40B4-BE49-F238E27FC236}">
                  <a16:creationId xmlns:a16="http://schemas.microsoft.com/office/drawing/2014/main" id="{EC075E10-7479-6B37-E423-DC5D7A096DFC}"/>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19">
              <a:extLst>
                <a:ext uri="{FF2B5EF4-FFF2-40B4-BE49-F238E27FC236}">
                  <a16:creationId xmlns:a16="http://schemas.microsoft.com/office/drawing/2014/main" id="{B68C6184-FBF8-6D64-A93E-996EB73E8E1B}"/>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20">
              <a:extLst>
                <a:ext uri="{FF2B5EF4-FFF2-40B4-BE49-F238E27FC236}">
                  <a16:creationId xmlns:a16="http://schemas.microsoft.com/office/drawing/2014/main" id="{68650E96-CE8B-C74D-FA66-BB0785F2B835}"/>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21">
              <a:extLst>
                <a:ext uri="{FF2B5EF4-FFF2-40B4-BE49-F238E27FC236}">
                  <a16:creationId xmlns:a16="http://schemas.microsoft.com/office/drawing/2014/main" id="{50F8FC4A-C67D-C9B3-C6E8-72EFC59CB5E5}"/>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5725339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Divis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BC0CA9-44DC-79D6-E6EB-0057F9AE8124}"/>
              </a:ext>
            </a:extLst>
          </p:cNvPr>
          <p:cNvPicPr>
            <a:picLocks noChangeAspect="1"/>
          </p:cNvPicPr>
          <p:nvPr userDrawn="1"/>
        </p:nvPicPr>
        <p:blipFill>
          <a:blip r:embed="rId2"/>
          <a:srcRect/>
          <a:stretch/>
        </p:blipFill>
        <p:spPr>
          <a:xfrm>
            <a:off x="0" y="0"/>
            <a:ext cx="5266944" cy="6858000"/>
          </a:xfrm>
          <a:prstGeom prst="rect">
            <a:avLst/>
          </a:prstGeom>
        </p:spPr>
      </p:pic>
      <p:sp>
        <p:nvSpPr>
          <p:cNvPr id="24" name="Rectangle 23">
            <a:extLst>
              <a:ext uri="{FF2B5EF4-FFF2-40B4-BE49-F238E27FC236}">
                <a16:creationId xmlns:a16="http://schemas.microsoft.com/office/drawing/2014/main" id="{E2E712C4-39C9-4742-B9E7-132A9A3AF5FE}"/>
              </a:ext>
            </a:extLst>
          </p:cNvPr>
          <p:cNvSpPr/>
          <p:nvPr userDrawn="1"/>
        </p:nvSpPr>
        <p:spPr>
          <a:xfrm>
            <a:off x="5133975" y="-9235"/>
            <a:ext cx="7059613" cy="68733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a:p>
        </p:txBody>
      </p:sp>
      <p:sp>
        <p:nvSpPr>
          <p:cNvPr id="2" name="Text Placeholder 2">
            <a:extLst>
              <a:ext uri="{FF2B5EF4-FFF2-40B4-BE49-F238E27FC236}">
                <a16:creationId xmlns:a16="http://schemas.microsoft.com/office/drawing/2014/main" id="{1DE9F09B-71E5-AE4A-2310-DBCF69406CA6}"/>
              </a:ext>
            </a:extLst>
          </p:cNvPr>
          <p:cNvSpPr>
            <a:spLocks noGrp="1"/>
          </p:cNvSpPr>
          <p:nvPr>
            <p:ph type="body" sz="quarter" idx="10"/>
          </p:nvPr>
        </p:nvSpPr>
        <p:spPr>
          <a:xfrm>
            <a:off x="5791201" y="1619249"/>
            <a:ext cx="5980112" cy="3486151"/>
          </a:xfrm>
        </p:spPr>
        <p:txBody>
          <a:bodyPr anchor="ctr" anchorCtr="0"/>
          <a:lstStyle>
            <a:lvl1pPr marL="0" indent="0">
              <a:lnSpc>
                <a:spcPct val="100000"/>
              </a:lnSpc>
              <a:buNone/>
              <a:defRPr sz="4800" b="1" cap="all" baseline="0">
                <a:solidFill>
                  <a:srgbClr val="FEFEFE"/>
                </a:solidFill>
                <a:latin typeface="+mn-lt"/>
                <a:ea typeface="Lato Light" panose="020F0502020204030203" pitchFamily="34" charset="0"/>
                <a:cs typeface="Lato Light" panose="020F0502020204030203" pitchFamily="34" charset="0"/>
              </a:defRPr>
            </a:lvl1pPr>
            <a:lvl2pPr marL="685800" indent="-339725">
              <a:defRPr sz="3200">
                <a:solidFill>
                  <a:srgbClr val="FEFEFE"/>
                </a:solidFill>
                <a:latin typeface="+mn-lt"/>
                <a:ea typeface="Lato Light" panose="020F0502020204030203" pitchFamily="34" charset="0"/>
                <a:cs typeface="Lato Light" panose="020F0502020204030203" pitchFamily="34" charset="0"/>
              </a:defRPr>
            </a:lvl2pPr>
            <a:lvl3pPr>
              <a:defRPr>
                <a:solidFill>
                  <a:srgbClr val="FEFEFE"/>
                </a:solidFill>
              </a:defRPr>
            </a:lvl3pPr>
            <a:lvl4pPr>
              <a:defRPr>
                <a:solidFill>
                  <a:srgbClr val="FEFEFE"/>
                </a:solidFill>
              </a:defRPr>
            </a:lvl4pPr>
            <a:lvl5pPr>
              <a:defRPr>
                <a:solidFill>
                  <a:srgbClr val="FEFEFE"/>
                </a:solidFill>
              </a:defRPr>
            </a:lvl5pPr>
          </a:lstStyle>
          <a:p>
            <a:pPr lvl="0"/>
            <a:r>
              <a:rPr lang="en-US"/>
              <a:t>Click to edit Master text styles</a:t>
            </a:r>
          </a:p>
        </p:txBody>
      </p:sp>
      <p:grpSp>
        <p:nvGrpSpPr>
          <p:cNvPr id="3" name="Group 2">
            <a:extLst>
              <a:ext uri="{FF2B5EF4-FFF2-40B4-BE49-F238E27FC236}">
                <a16:creationId xmlns:a16="http://schemas.microsoft.com/office/drawing/2014/main" id="{DF89DB88-EA13-10B2-86A3-C3B4B8054A7A}"/>
              </a:ext>
            </a:extLst>
          </p:cNvPr>
          <p:cNvGrpSpPr/>
          <p:nvPr userDrawn="1"/>
        </p:nvGrpSpPr>
        <p:grpSpPr>
          <a:xfrm>
            <a:off x="10842866" y="6524864"/>
            <a:ext cx="867564" cy="238330"/>
            <a:chOff x="1855788" y="3378201"/>
            <a:chExt cx="3709987" cy="1019175"/>
          </a:xfrm>
          <a:solidFill>
            <a:schemeClr val="bg1"/>
          </a:solidFill>
        </p:grpSpPr>
        <p:sp>
          <p:nvSpPr>
            <p:cNvPr id="5" name="Freeform 5">
              <a:extLst>
                <a:ext uri="{FF2B5EF4-FFF2-40B4-BE49-F238E27FC236}">
                  <a16:creationId xmlns:a16="http://schemas.microsoft.com/office/drawing/2014/main" id="{A7AF6A17-F665-A6E6-7E15-E2E365A834EA}"/>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 name="Freeform 6">
              <a:extLst>
                <a:ext uri="{FF2B5EF4-FFF2-40B4-BE49-F238E27FC236}">
                  <a16:creationId xmlns:a16="http://schemas.microsoft.com/office/drawing/2014/main" id="{9258725B-1A1B-EBAA-01C0-BBEC12FC2F70}"/>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 name="Freeform 7">
              <a:extLst>
                <a:ext uri="{FF2B5EF4-FFF2-40B4-BE49-F238E27FC236}">
                  <a16:creationId xmlns:a16="http://schemas.microsoft.com/office/drawing/2014/main" id="{3A819029-B647-3DBA-1CD7-9C54DEE1C932}"/>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 name="Freeform 8">
              <a:extLst>
                <a:ext uri="{FF2B5EF4-FFF2-40B4-BE49-F238E27FC236}">
                  <a16:creationId xmlns:a16="http://schemas.microsoft.com/office/drawing/2014/main" id="{8FF25125-6552-EAB2-877C-A32D11C5FB0C}"/>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9">
              <a:extLst>
                <a:ext uri="{FF2B5EF4-FFF2-40B4-BE49-F238E27FC236}">
                  <a16:creationId xmlns:a16="http://schemas.microsoft.com/office/drawing/2014/main" id="{812DB8E5-B3BA-4551-0E92-30BEB78DBA30}"/>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10">
              <a:extLst>
                <a:ext uri="{FF2B5EF4-FFF2-40B4-BE49-F238E27FC236}">
                  <a16:creationId xmlns:a16="http://schemas.microsoft.com/office/drawing/2014/main" id="{5B0F1C9D-3AAC-FD9D-5373-76C0D2895BB1}"/>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11">
              <a:extLst>
                <a:ext uri="{FF2B5EF4-FFF2-40B4-BE49-F238E27FC236}">
                  <a16:creationId xmlns:a16="http://schemas.microsoft.com/office/drawing/2014/main" id="{EBD97FCC-FE66-4324-2290-2E83CFB4F606}"/>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12">
              <a:extLst>
                <a:ext uri="{FF2B5EF4-FFF2-40B4-BE49-F238E27FC236}">
                  <a16:creationId xmlns:a16="http://schemas.microsoft.com/office/drawing/2014/main" id="{A80E6DDC-1DD7-70B7-50DB-80DB4D66E7C0}"/>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3">
              <a:extLst>
                <a:ext uri="{FF2B5EF4-FFF2-40B4-BE49-F238E27FC236}">
                  <a16:creationId xmlns:a16="http://schemas.microsoft.com/office/drawing/2014/main" id="{8407ACF3-5AF5-BF66-C650-051AE6651F34}"/>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4">
              <a:extLst>
                <a:ext uri="{FF2B5EF4-FFF2-40B4-BE49-F238E27FC236}">
                  <a16:creationId xmlns:a16="http://schemas.microsoft.com/office/drawing/2014/main" id="{977E203E-500E-40F7-165E-590EEA4AACD5}"/>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5">
              <a:extLst>
                <a:ext uri="{FF2B5EF4-FFF2-40B4-BE49-F238E27FC236}">
                  <a16:creationId xmlns:a16="http://schemas.microsoft.com/office/drawing/2014/main" id="{B1FF333A-CB8F-461B-06C7-5ABCE2659C18}"/>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Rectangle 16">
              <a:extLst>
                <a:ext uri="{FF2B5EF4-FFF2-40B4-BE49-F238E27FC236}">
                  <a16:creationId xmlns:a16="http://schemas.microsoft.com/office/drawing/2014/main" id="{B1FB4AC3-6D3A-DF7F-1EAF-F7521107DC8F}"/>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7">
              <a:extLst>
                <a:ext uri="{FF2B5EF4-FFF2-40B4-BE49-F238E27FC236}">
                  <a16:creationId xmlns:a16="http://schemas.microsoft.com/office/drawing/2014/main" id="{6923AEA5-08F6-9154-1F84-0407B07DD695}"/>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Freeform 18">
              <a:extLst>
                <a:ext uri="{FF2B5EF4-FFF2-40B4-BE49-F238E27FC236}">
                  <a16:creationId xmlns:a16="http://schemas.microsoft.com/office/drawing/2014/main" id="{EC075E10-7479-6B37-E423-DC5D7A096DFC}"/>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19">
              <a:extLst>
                <a:ext uri="{FF2B5EF4-FFF2-40B4-BE49-F238E27FC236}">
                  <a16:creationId xmlns:a16="http://schemas.microsoft.com/office/drawing/2014/main" id="{B68C6184-FBF8-6D64-A93E-996EB73E8E1B}"/>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20">
              <a:extLst>
                <a:ext uri="{FF2B5EF4-FFF2-40B4-BE49-F238E27FC236}">
                  <a16:creationId xmlns:a16="http://schemas.microsoft.com/office/drawing/2014/main" id="{68650E96-CE8B-C74D-FA66-BB0785F2B835}"/>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21">
              <a:extLst>
                <a:ext uri="{FF2B5EF4-FFF2-40B4-BE49-F238E27FC236}">
                  <a16:creationId xmlns:a16="http://schemas.microsoft.com/office/drawing/2014/main" id="{50F8FC4A-C67D-C9B3-C6E8-72EFC59CB5E5}"/>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9471156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66901565"/>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Sub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B2E72ABD-7529-456D-97E2-F470CB60CC20}"/>
              </a:ext>
            </a:extLst>
          </p:cNvPr>
          <p:cNvSpPr>
            <a:spLocks noGrp="1"/>
          </p:cNvSpPr>
          <p:nvPr>
            <p:ph type="body" sz="quarter" idx="13" hasCustomPrompt="1"/>
          </p:nvPr>
        </p:nvSpPr>
        <p:spPr>
          <a:xfrm>
            <a:off x="621595" y="1234708"/>
            <a:ext cx="11081528" cy="460439"/>
          </a:xfrm>
        </p:spPr>
        <p:txBody>
          <a:bodyPr/>
          <a:lstStyle>
            <a:lvl1pPr marL="0" indent="0">
              <a:buNone/>
              <a:defRPr sz="2000" b="1">
                <a:solidFill>
                  <a:srgbClr val="615F61"/>
                </a:solidFill>
                <a:latin typeface="+mn-lt"/>
              </a:defRPr>
            </a:lvl1pPr>
          </a:lstStyle>
          <a:p>
            <a:pPr lvl="0"/>
            <a:r>
              <a:rPr lang="en-US" dirty="0"/>
              <a:t>Edit Master subtitle styles</a:t>
            </a:r>
          </a:p>
        </p:txBody>
      </p:sp>
    </p:spTree>
    <p:extLst>
      <p:ext uri="{BB962C8B-B14F-4D97-AF65-F5344CB8AC3E}">
        <p14:creationId xmlns:p14="http://schemas.microsoft.com/office/powerpoint/2010/main" val="13826740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216D4F13-D3A7-AA72-87F8-F7F1333C62F6}"/>
              </a:ext>
            </a:extLst>
          </p:cNvPr>
          <p:cNvSpPr>
            <a:spLocks noGrp="1"/>
          </p:cNvSpPr>
          <p:nvPr>
            <p:ph type="body" sz="quarter" idx="11"/>
          </p:nvPr>
        </p:nvSpPr>
        <p:spPr>
          <a:xfrm>
            <a:off x="592138" y="1435396"/>
            <a:ext cx="11103676" cy="28921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6234899"/>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591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DFAC7B-813C-1148-ACAA-19BECAB101F2}"/>
              </a:ext>
            </a:extLst>
          </p:cNvPr>
          <p:cNvSpPr/>
          <p:nvPr userDrawn="1"/>
        </p:nvSpPr>
        <p:spPr>
          <a:xfrm>
            <a:off x="0" y="-1"/>
            <a:ext cx="12192000" cy="6858001"/>
          </a:xfrm>
          <a:prstGeom prst="rect">
            <a:avLst/>
          </a:prstGeom>
          <a:solidFill>
            <a:srgbClr val="7CA631"/>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698E3625-E442-E8BA-879A-78544DB98DE9}"/>
              </a:ext>
            </a:extLst>
          </p:cNvPr>
          <p:cNvSpPr>
            <a:spLocks noGrp="1"/>
          </p:cNvSpPr>
          <p:nvPr>
            <p:ph type="body" sz="quarter" idx="10" hasCustomPrompt="1"/>
          </p:nvPr>
        </p:nvSpPr>
        <p:spPr>
          <a:xfrm>
            <a:off x="924719" y="1635543"/>
            <a:ext cx="10093909" cy="1142163"/>
          </a:xfrm>
        </p:spPr>
        <p:txBody>
          <a:bodyPr/>
          <a:lstStyle>
            <a:lvl1pPr marL="0" indent="0">
              <a:buNone/>
              <a:defRPr sz="4800" b="1">
                <a:solidFill>
                  <a:srgbClr val="FEFEFF"/>
                </a:solidFill>
              </a:defRPr>
            </a:lvl1pPr>
            <a:lvl2pPr marL="854075" indent="-396875">
              <a:defRPr sz="3200" b="1">
                <a:solidFill>
                  <a:srgbClr val="FEFEFF"/>
                </a:solidFill>
              </a:defRPr>
            </a:lvl2pPr>
            <a:lvl3pPr marL="1311275" indent="-341313">
              <a:defRPr sz="2400" b="1">
                <a:solidFill>
                  <a:srgbClr val="FEFEFF"/>
                </a:solidFill>
              </a:defRPr>
            </a:lvl3pPr>
            <a:lvl4pPr marL="1768475" indent="-303213">
              <a:defRPr sz="2000" b="1">
                <a:solidFill>
                  <a:srgbClr val="FEFEFF"/>
                </a:solidFill>
              </a:defRPr>
            </a:lvl4pPr>
            <a:lvl5pPr marL="2225675" indent="-219075">
              <a:defRPr sz="2000" b="1">
                <a:solidFill>
                  <a:srgbClr val="FEFEFF"/>
                </a:solidFill>
              </a:defRPr>
            </a:lvl5pPr>
          </a:lstStyle>
          <a:p>
            <a:pPr lvl="0"/>
            <a:r>
              <a:rPr lang="en-US" dirty="0"/>
              <a:t>Click to edit text</a:t>
            </a:r>
          </a:p>
        </p:txBody>
      </p:sp>
      <p:grpSp>
        <p:nvGrpSpPr>
          <p:cNvPr id="3" name="Group 2">
            <a:extLst>
              <a:ext uri="{FF2B5EF4-FFF2-40B4-BE49-F238E27FC236}">
                <a16:creationId xmlns:a16="http://schemas.microsoft.com/office/drawing/2014/main" id="{8A7EC9D1-F7BB-8699-F001-8C9F66185554}"/>
              </a:ext>
            </a:extLst>
          </p:cNvPr>
          <p:cNvGrpSpPr/>
          <p:nvPr userDrawn="1"/>
        </p:nvGrpSpPr>
        <p:grpSpPr>
          <a:xfrm>
            <a:off x="10842866" y="6524864"/>
            <a:ext cx="867564" cy="238330"/>
            <a:chOff x="1855788" y="3378201"/>
            <a:chExt cx="3709987" cy="1019175"/>
          </a:xfrm>
          <a:solidFill>
            <a:srgbClr val="FFFFFE"/>
          </a:solidFill>
        </p:grpSpPr>
        <p:sp>
          <p:nvSpPr>
            <p:cNvPr id="4" name="Freeform 5">
              <a:extLst>
                <a:ext uri="{FF2B5EF4-FFF2-40B4-BE49-F238E27FC236}">
                  <a16:creationId xmlns:a16="http://schemas.microsoft.com/office/drawing/2014/main" id="{6783D4EB-8F59-5885-92B4-69D8083CAF2C}"/>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 name="Freeform 6">
              <a:extLst>
                <a:ext uri="{FF2B5EF4-FFF2-40B4-BE49-F238E27FC236}">
                  <a16:creationId xmlns:a16="http://schemas.microsoft.com/office/drawing/2014/main" id="{852A7288-E671-E65B-BE9E-33AB7CF4FC91}"/>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 name="Freeform 7">
              <a:extLst>
                <a:ext uri="{FF2B5EF4-FFF2-40B4-BE49-F238E27FC236}">
                  <a16:creationId xmlns:a16="http://schemas.microsoft.com/office/drawing/2014/main" id="{6699E2FF-9FAD-EFAB-41FB-83BB3466CE16}"/>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 name="Freeform 8">
              <a:extLst>
                <a:ext uri="{FF2B5EF4-FFF2-40B4-BE49-F238E27FC236}">
                  <a16:creationId xmlns:a16="http://schemas.microsoft.com/office/drawing/2014/main" id="{47044F48-67CA-09E8-E575-2C0BD0166015}"/>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9">
              <a:extLst>
                <a:ext uri="{FF2B5EF4-FFF2-40B4-BE49-F238E27FC236}">
                  <a16:creationId xmlns:a16="http://schemas.microsoft.com/office/drawing/2014/main" id="{45F9AA5F-06E5-76E7-C795-424664DF1A58}"/>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10">
              <a:extLst>
                <a:ext uri="{FF2B5EF4-FFF2-40B4-BE49-F238E27FC236}">
                  <a16:creationId xmlns:a16="http://schemas.microsoft.com/office/drawing/2014/main" id="{A7B694EF-0F55-9A50-28FF-D591537C91B5}"/>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11">
              <a:extLst>
                <a:ext uri="{FF2B5EF4-FFF2-40B4-BE49-F238E27FC236}">
                  <a16:creationId xmlns:a16="http://schemas.microsoft.com/office/drawing/2014/main" id="{B64B32E9-4A07-22A7-9538-F36D89EA4E7E}"/>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12">
              <a:extLst>
                <a:ext uri="{FF2B5EF4-FFF2-40B4-BE49-F238E27FC236}">
                  <a16:creationId xmlns:a16="http://schemas.microsoft.com/office/drawing/2014/main" id="{80950BA9-98A1-58F0-3B02-99AEFD2D25CD}"/>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3">
              <a:extLst>
                <a:ext uri="{FF2B5EF4-FFF2-40B4-BE49-F238E27FC236}">
                  <a16:creationId xmlns:a16="http://schemas.microsoft.com/office/drawing/2014/main" id="{02088646-86F3-B9BF-CC94-90140762BB37}"/>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4">
              <a:extLst>
                <a:ext uri="{FF2B5EF4-FFF2-40B4-BE49-F238E27FC236}">
                  <a16:creationId xmlns:a16="http://schemas.microsoft.com/office/drawing/2014/main" id="{F7FA8439-2EC9-83D9-789F-130E5E63E0AB}"/>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5">
              <a:extLst>
                <a:ext uri="{FF2B5EF4-FFF2-40B4-BE49-F238E27FC236}">
                  <a16:creationId xmlns:a16="http://schemas.microsoft.com/office/drawing/2014/main" id="{6E1362B8-A62E-01CA-8C1C-B37EDE6DC037}"/>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Rectangle 15">
              <a:extLst>
                <a:ext uri="{FF2B5EF4-FFF2-40B4-BE49-F238E27FC236}">
                  <a16:creationId xmlns:a16="http://schemas.microsoft.com/office/drawing/2014/main" id="{FA36A0D1-5643-0407-3BE5-07D687A1D4E4}"/>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7">
              <a:extLst>
                <a:ext uri="{FF2B5EF4-FFF2-40B4-BE49-F238E27FC236}">
                  <a16:creationId xmlns:a16="http://schemas.microsoft.com/office/drawing/2014/main" id="{287306C0-7BC7-23D2-0A90-A18A14143B44}"/>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Freeform 18">
              <a:extLst>
                <a:ext uri="{FF2B5EF4-FFF2-40B4-BE49-F238E27FC236}">
                  <a16:creationId xmlns:a16="http://schemas.microsoft.com/office/drawing/2014/main" id="{D0658DB4-E6E1-14F7-3F93-55D668A019BE}"/>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19">
              <a:extLst>
                <a:ext uri="{FF2B5EF4-FFF2-40B4-BE49-F238E27FC236}">
                  <a16:creationId xmlns:a16="http://schemas.microsoft.com/office/drawing/2014/main" id="{2C840EFD-640A-2BBF-FD4F-92C1D78810C5}"/>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20">
              <a:extLst>
                <a:ext uri="{FF2B5EF4-FFF2-40B4-BE49-F238E27FC236}">
                  <a16:creationId xmlns:a16="http://schemas.microsoft.com/office/drawing/2014/main" id="{D8D75479-87F2-9549-18A8-CCE92C2EFE4B}"/>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21">
              <a:extLst>
                <a:ext uri="{FF2B5EF4-FFF2-40B4-BE49-F238E27FC236}">
                  <a16:creationId xmlns:a16="http://schemas.microsoft.com/office/drawing/2014/main" id="{0F2972D9-30D7-854B-0369-2F0460AB3735}"/>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902090513"/>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DFAC7B-813C-1148-ACAA-19BECAB101F2}"/>
              </a:ext>
            </a:extLst>
          </p:cNvPr>
          <p:cNvSpPr/>
          <p:nvPr userDrawn="1"/>
        </p:nvSpPr>
        <p:spPr>
          <a:xfrm>
            <a:off x="0" y="-1"/>
            <a:ext cx="12192000" cy="6858001"/>
          </a:xfrm>
          <a:prstGeom prst="rect">
            <a:avLst/>
          </a:prstGeom>
          <a:solidFill>
            <a:schemeClr val="accent3"/>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698E3625-E442-E8BA-879A-78544DB98DE9}"/>
              </a:ext>
            </a:extLst>
          </p:cNvPr>
          <p:cNvSpPr>
            <a:spLocks noGrp="1"/>
          </p:cNvSpPr>
          <p:nvPr>
            <p:ph type="body" sz="quarter" idx="10" hasCustomPrompt="1"/>
          </p:nvPr>
        </p:nvSpPr>
        <p:spPr>
          <a:xfrm>
            <a:off x="924719" y="1635543"/>
            <a:ext cx="10093909" cy="1142163"/>
          </a:xfrm>
        </p:spPr>
        <p:txBody>
          <a:bodyPr/>
          <a:lstStyle>
            <a:lvl1pPr marL="0" indent="0">
              <a:buNone/>
              <a:defRPr sz="4800" b="1">
                <a:solidFill>
                  <a:srgbClr val="FEFEFF"/>
                </a:solidFill>
              </a:defRPr>
            </a:lvl1pPr>
            <a:lvl2pPr marL="854075" indent="-396875">
              <a:defRPr sz="3200" b="1">
                <a:solidFill>
                  <a:srgbClr val="FEFEFF"/>
                </a:solidFill>
              </a:defRPr>
            </a:lvl2pPr>
            <a:lvl3pPr marL="1311275" indent="-341313">
              <a:defRPr sz="2400" b="1">
                <a:solidFill>
                  <a:srgbClr val="FEFEFF"/>
                </a:solidFill>
              </a:defRPr>
            </a:lvl3pPr>
            <a:lvl4pPr marL="1768475" indent="-303213">
              <a:defRPr sz="2000" b="1">
                <a:solidFill>
                  <a:srgbClr val="FEFEFF"/>
                </a:solidFill>
              </a:defRPr>
            </a:lvl4pPr>
            <a:lvl5pPr marL="2225675" indent="-219075">
              <a:defRPr sz="2000" b="1">
                <a:solidFill>
                  <a:srgbClr val="FEFEFF"/>
                </a:solidFill>
              </a:defRPr>
            </a:lvl5pPr>
          </a:lstStyle>
          <a:p>
            <a:pPr lvl="0"/>
            <a:r>
              <a:rPr lang="en-US" dirty="0"/>
              <a:t>Click to edit text</a:t>
            </a:r>
          </a:p>
        </p:txBody>
      </p:sp>
      <p:grpSp>
        <p:nvGrpSpPr>
          <p:cNvPr id="3" name="Group 2">
            <a:extLst>
              <a:ext uri="{FF2B5EF4-FFF2-40B4-BE49-F238E27FC236}">
                <a16:creationId xmlns:a16="http://schemas.microsoft.com/office/drawing/2014/main" id="{03499C0F-CDCA-3814-8ECD-A5EEC1F06789}"/>
              </a:ext>
            </a:extLst>
          </p:cNvPr>
          <p:cNvGrpSpPr/>
          <p:nvPr userDrawn="1"/>
        </p:nvGrpSpPr>
        <p:grpSpPr>
          <a:xfrm>
            <a:off x="10842866" y="6524864"/>
            <a:ext cx="867564" cy="238330"/>
            <a:chOff x="1855788" y="3378201"/>
            <a:chExt cx="3709987" cy="1019175"/>
          </a:xfrm>
          <a:solidFill>
            <a:srgbClr val="FFFFFE"/>
          </a:solidFill>
        </p:grpSpPr>
        <p:sp>
          <p:nvSpPr>
            <p:cNvPr id="4" name="Freeform 5">
              <a:extLst>
                <a:ext uri="{FF2B5EF4-FFF2-40B4-BE49-F238E27FC236}">
                  <a16:creationId xmlns:a16="http://schemas.microsoft.com/office/drawing/2014/main" id="{0B290F73-C922-8B8B-6979-260C509D9B6A}"/>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 name="Freeform 6">
              <a:extLst>
                <a:ext uri="{FF2B5EF4-FFF2-40B4-BE49-F238E27FC236}">
                  <a16:creationId xmlns:a16="http://schemas.microsoft.com/office/drawing/2014/main" id="{9CF81C51-54CB-68CC-A259-CB78E2993BC9}"/>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 name="Freeform 7">
              <a:extLst>
                <a:ext uri="{FF2B5EF4-FFF2-40B4-BE49-F238E27FC236}">
                  <a16:creationId xmlns:a16="http://schemas.microsoft.com/office/drawing/2014/main" id="{A3189D45-B61C-04C4-BF47-B38837C48E9C}"/>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 name="Freeform 8">
              <a:extLst>
                <a:ext uri="{FF2B5EF4-FFF2-40B4-BE49-F238E27FC236}">
                  <a16:creationId xmlns:a16="http://schemas.microsoft.com/office/drawing/2014/main" id="{F87E9F07-9DDE-F639-561A-D771616F1287}"/>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9">
              <a:extLst>
                <a:ext uri="{FF2B5EF4-FFF2-40B4-BE49-F238E27FC236}">
                  <a16:creationId xmlns:a16="http://schemas.microsoft.com/office/drawing/2014/main" id="{3CD7A633-5A83-D99E-4344-E81514C72B40}"/>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10">
              <a:extLst>
                <a:ext uri="{FF2B5EF4-FFF2-40B4-BE49-F238E27FC236}">
                  <a16:creationId xmlns:a16="http://schemas.microsoft.com/office/drawing/2014/main" id="{D1496671-0E6C-3707-99AC-2298664B0977}"/>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11">
              <a:extLst>
                <a:ext uri="{FF2B5EF4-FFF2-40B4-BE49-F238E27FC236}">
                  <a16:creationId xmlns:a16="http://schemas.microsoft.com/office/drawing/2014/main" id="{255D4601-B9A7-19F6-ED9D-42E235DB5019}"/>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12">
              <a:extLst>
                <a:ext uri="{FF2B5EF4-FFF2-40B4-BE49-F238E27FC236}">
                  <a16:creationId xmlns:a16="http://schemas.microsoft.com/office/drawing/2014/main" id="{35839A69-4761-C084-14F5-E8E6445736CA}"/>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3">
              <a:extLst>
                <a:ext uri="{FF2B5EF4-FFF2-40B4-BE49-F238E27FC236}">
                  <a16:creationId xmlns:a16="http://schemas.microsoft.com/office/drawing/2014/main" id="{FA57CD26-41F4-4B90-C1C6-4CFD9DD230E0}"/>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4">
              <a:extLst>
                <a:ext uri="{FF2B5EF4-FFF2-40B4-BE49-F238E27FC236}">
                  <a16:creationId xmlns:a16="http://schemas.microsoft.com/office/drawing/2014/main" id="{C236D393-E26D-95A5-0577-BE1709AF6166}"/>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5">
              <a:extLst>
                <a:ext uri="{FF2B5EF4-FFF2-40B4-BE49-F238E27FC236}">
                  <a16:creationId xmlns:a16="http://schemas.microsoft.com/office/drawing/2014/main" id="{F05F794E-8F74-E161-58CC-9B049083C581}"/>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Rectangle 15">
              <a:extLst>
                <a:ext uri="{FF2B5EF4-FFF2-40B4-BE49-F238E27FC236}">
                  <a16:creationId xmlns:a16="http://schemas.microsoft.com/office/drawing/2014/main" id="{EBE76A4B-F511-B050-0CE7-5B70EA9EF5BF}"/>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7">
              <a:extLst>
                <a:ext uri="{FF2B5EF4-FFF2-40B4-BE49-F238E27FC236}">
                  <a16:creationId xmlns:a16="http://schemas.microsoft.com/office/drawing/2014/main" id="{9BBD9E36-A706-2600-9B46-32FB48106F36}"/>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Freeform 18">
              <a:extLst>
                <a:ext uri="{FF2B5EF4-FFF2-40B4-BE49-F238E27FC236}">
                  <a16:creationId xmlns:a16="http://schemas.microsoft.com/office/drawing/2014/main" id="{E7FA2C94-5389-16B0-F702-458A2C443B80}"/>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19">
              <a:extLst>
                <a:ext uri="{FF2B5EF4-FFF2-40B4-BE49-F238E27FC236}">
                  <a16:creationId xmlns:a16="http://schemas.microsoft.com/office/drawing/2014/main" id="{8716B15C-042A-7E98-589A-51370E878B97}"/>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20">
              <a:extLst>
                <a:ext uri="{FF2B5EF4-FFF2-40B4-BE49-F238E27FC236}">
                  <a16:creationId xmlns:a16="http://schemas.microsoft.com/office/drawing/2014/main" id="{01797DA2-0362-EC3B-EF44-CAC213C733B1}"/>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21">
              <a:extLst>
                <a:ext uri="{FF2B5EF4-FFF2-40B4-BE49-F238E27FC236}">
                  <a16:creationId xmlns:a16="http://schemas.microsoft.com/office/drawing/2014/main" id="{F776872C-F7B0-DB79-7D86-FDFBEC254076}"/>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863780146"/>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_Tea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A238DF-E2A7-74C6-CED9-CE336D957E56}"/>
              </a:ext>
            </a:extLst>
          </p:cNvPr>
          <p:cNvSpPr/>
          <p:nvPr userDrawn="1"/>
        </p:nvSpPr>
        <p:spPr>
          <a:xfrm>
            <a:off x="0" y="-16114"/>
            <a:ext cx="12191999" cy="6874113"/>
          </a:xfrm>
          <a:prstGeom prst="rect">
            <a:avLst/>
          </a:prstGeom>
          <a:solidFill>
            <a:srgbClr val="007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a:p>
        </p:txBody>
      </p:sp>
      <p:sp>
        <p:nvSpPr>
          <p:cNvPr id="2" name="Text Placeholder 4">
            <a:extLst>
              <a:ext uri="{FF2B5EF4-FFF2-40B4-BE49-F238E27FC236}">
                <a16:creationId xmlns:a16="http://schemas.microsoft.com/office/drawing/2014/main" id="{47200167-83D0-114B-63B1-247A10463B6C}"/>
              </a:ext>
            </a:extLst>
          </p:cNvPr>
          <p:cNvSpPr>
            <a:spLocks noGrp="1"/>
          </p:cNvSpPr>
          <p:nvPr>
            <p:ph type="body" sz="quarter" idx="10" hasCustomPrompt="1"/>
          </p:nvPr>
        </p:nvSpPr>
        <p:spPr>
          <a:xfrm>
            <a:off x="924719" y="1635543"/>
            <a:ext cx="10093909" cy="1142163"/>
          </a:xfrm>
        </p:spPr>
        <p:txBody>
          <a:bodyPr/>
          <a:lstStyle>
            <a:lvl1pPr marL="0" indent="0">
              <a:buNone/>
              <a:defRPr sz="4800" b="1">
                <a:solidFill>
                  <a:srgbClr val="FEFEFF"/>
                </a:solidFill>
              </a:defRPr>
            </a:lvl1pPr>
            <a:lvl2pPr marL="854075" indent="-396875">
              <a:defRPr sz="3200" b="1">
                <a:solidFill>
                  <a:srgbClr val="FEFEFF"/>
                </a:solidFill>
              </a:defRPr>
            </a:lvl2pPr>
            <a:lvl3pPr marL="1311275" indent="-341313">
              <a:defRPr sz="2400" b="1">
                <a:solidFill>
                  <a:srgbClr val="FEFEFF"/>
                </a:solidFill>
              </a:defRPr>
            </a:lvl3pPr>
            <a:lvl4pPr marL="1768475" indent="-303213">
              <a:defRPr sz="2000" b="1">
                <a:solidFill>
                  <a:srgbClr val="FEFEFF"/>
                </a:solidFill>
              </a:defRPr>
            </a:lvl4pPr>
            <a:lvl5pPr marL="2225675" indent="-219075">
              <a:defRPr sz="2000" b="1">
                <a:solidFill>
                  <a:srgbClr val="FEFEFF"/>
                </a:solidFill>
              </a:defRPr>
            </a:lvl5pPr>
          </a:lstStyle>
          <a:p>
            <a:pPr lvl="0"/>
            <a:r>
              <a:rPr lang="en-US" dirty="0"/>
              <a:t>Click to edit text</a:t>
            </a:r>
          </a:p>
        </p:txBody>
      </p:sp>
      <p:grpSp>
        <p:nvGrpSpPr>
          <p:cNvPr id="4" name="Group 3">
            <a:extLst>
              <a:ext uri="{FF2B5EF4-FFF2-40B4-BE49-F238E27FC236}">
                <a16:creationId xmlns:a16="http://schemas.microsoft.com/office/drawing/2014/main" id="{42F6D35D-4671-C0F1-9999-56D6140BC3A5}"/>
              </a:ext>
            </a:extLst>
          </p:cNvPr>
          <p:cNvGrpSpPr/>
          <p:nvPr userDrawn="1"/>
        </p:nvGrpSpPr>
        <p:grpSpPr>
          <a:xfrm>
            <a:off x="10842866" y="6524864"/>
            <a:ext cx="867564" cy="238330"/>
            <a:chOff x="1855788" y="3378201"/>
            <a:chExt cx="3709987" cy="1019175"/>
          </a:xfrm>
          <a:solidFill>
            <a:srgbClr val="FFFFFE"/>
          </a:solidFill>
        </p:grpSpPr>
        <p:sp>
          <p:nvSpPr>
            <p:cNvPr id="5" name="Freeform 5">
              <a:extLst>
                <a:ext uri="{FF2B5EF4-FFF2-40B4-BE49-F238E27FC236}">
                  <a16:creationId xmlns:a16="http://schemas.microsoft.com/office/drawing/2014/main" id="{EFE46AC5-7A93-A73A-0E12-2543A04C5DA1}"/>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 name="Freeform 6">
              <a:extLst>
                <a:ext uri="{FF2B5EF4-FFF2-40B4-BE49-F238E27FC236}">
                  <a16:creationId xmlns:a16="http://schemas.microsoft.com/office/drawing/2014/main" id="{B8E9AC73-E018-7050-1464-FB251E93840D}"/>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 name="Freeform 7">
              <a:extLst>
                <a:ext uri="{FF2B5EF4-FFF2-40B4-BE49-F238E27FC236}">
                  <a16:creationId xmlns:a16="http://schemas.microsoft.com/office/drawing/2014/main" id="{D0EDAB4A-6831-16E6-0053-3D8B053D3B08}"/>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 name="Freeform 8">
              <a:extLst>
                <a:ext uri="{FF2B5EF4-FFF2-40B4-BE49-F238E27FC236}">
                  <a16:creationId xmlns:a16="http://schemas.microsoft.com/office/drawing/2014/main" id="{E70B4F6E-A17D-B197-B82E-3513DF8A1FA4}"/>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9">
              <a:extLst>
                <a:ext uri="{FF2B5EF4-FFF2-40B4-BE49-F238E27FC236}">
                  <a16:creationId xmlns:a16="http://schemas.microsoft.com/office/drawing/2014/main" id="{856B1024-6D73-E783-4DBC-C81BFF3938CB}"/>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10">
              <a:extLst>
                <a:ext uri="{FF2B5EF4-FFF2-40B4-BE49-F238E27FC236}">
                  <a16:creationId xmlns:a16="http://schemas.microsoft.com/office/drawing/2014/main" id="{7C6AF070-2F60-B3D0-F29A-C6C2B2CF85D9}"/>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11">
              <a:extLst>
                <a:ext uri="{FF2B5EF4-FFF2-40B4-BE49-F238E27FC236}">
                  <a16:creationId xmlns:a16="http://schemas.microsoft.com/office/drawing/2014/main" id="{0AE95CA7-DDA1-E6F3-4FA5-88B5B0BB84ED}"/>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12">
              <a:extLst>
                <a:ext uri="{FF2B5EF4-FFF2-40B4-BE49-F238E27FC236}">
                  <a16:creationId xmlns:a16="http://schemas.microsoft.com/office/drawing/2014/main" id="{754BC35F-D261-853E-C02C-BD49C7194251}"/>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3">
              <a:extLst>
                <a:ext uri="{FF2B5EF4-FFF2-40B4-BE49-F238E27FC236}">
                  <a16:creationId xmlns:a16="http://schemas.microsoft.com/office/drawing/2014/main" id="{FA6409E6-7133-A58F-5473-7DABAA86CE87}"/>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4">
              <a:extLst>
                <a:ext uri="{FF2B5EF4-FFF2-40B4-BE49-F238E27FC236}">
                  <a16:creationId xmlns:a16="http://schemas.microsoft.com/office/drawing/2014/main" id="{6EA1C6F8-E460-48FC-0D5A-2BFE6B009352}"/>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5">
              <a:extLst>
                <a:ext uri="{FF2B5EF4-FFF2-40B4-BE49-F238E27FC236}">
                  <a16:creationId xmlns:a16="http://schemas.microsoft.com/office/drawing/2014/main" id="{FF80CFD5-A3A2-80C5-BA5E-3B7830DD232F}"/>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Rectangle 15">
              <a:extLst>
                <a:ext uri="{FF2B5EF4-FFF2-40B4-BE49-F238E27FC236}">
                  <a16:creationId xmlns:a16="http://schemas.microsoft.com/office/drawing/2014/main" id="{AC3F148B-3D73-D799-8F0C-F8E684AAE215}"/>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7">
              <a:extLst>
                <a:ext uri="{FF2B5EF4-FFF2-40B4-BE49-F238E27FC236}">
                  <a16:creationId xmlns:a16="http://schemas.microsoft.com/office/drawing/2014/main" id="{08C4EA50-9793-E362-DB22-A2045C897EF4}"/>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Freeform 18">
              <a:extLst>
                <a:ext uri="{FF2B5EF4-FFF2-40B4-BE49-F238E27FC236}">
                  <a16:creationId xmlns:a16="http://schemas.microsoft.com/office/drawing/2014/main" id="{3BECE267-AC91-5C0D-1CCD-A28C61BEE9B2}"/>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19">
              <a:extLst>
                <a:ext uri="{FF2B5EF4-FFF2-40B4-BE49-F238E27FC236}">
                  <a16:creationId xmlns:a16="http://schemas.microsoft.com/office/drawing/2014/main" id="{772E4FD6-A6E0-E1CE-184F-FE8451569B83}"/>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20">
              <a:extLst>
                <a:ext uri="{FF2B5EF4-FFF2-40B4-BE49-F238E27FC236}">
                  <a16:creationId xmlns:a16="http://schemas.microsoft.com/office/drawing/2014/main" id="{EF3387C0-47CE-985B-88B3-540D0B62AC5F}"/>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21">
              <a:extLst>
                <a:ext uri="{FF2B5EF4-FFF2-40B4-BE49-F238E27FC236}">
                  <a16:creationId xmlns:a16="http://schemas.microsoft.com/office/drawing/2014/main" id="{CF124084-3D11-09D8-ACEC-68327C95FC84}"/>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568177664"/>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DFAC7B-813C-1148-ACAA-19BECAB101F2}"/>
              </a:ext>
            </a:extLst>
          </p:cNvPr>
          <p:cNvSpPr/>
          <p:nvPr userDrawn="1"/>
        </p:nvSpPr>
        <p:spPr>
          <a:xfrm>
            <a:off x="0" y="-1"/>
            <a:ext cx="12192000" cy="6858001"/>
          </a:xfrm>
          <a:prstGeom prst="rect">
            <a:avLst/>
          </a:prstGeom>
          <a:solidFill>
            <a:srgbClr val="E87201"/>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698E3625-E442-E8BA-879A-78544DB98DE9}"/>
              </a:ext>
            </a:extLst>
          </p:cNvPr>
          <p:cNvSpPr>
            <a:spLocks noGrp="1"/>
          </p:cNvSpPr>
          <p:nvPr>
            <p:ph type="body" sz="quarter" idx="10" hasCustomPrompt="1"/>
          </p:nvPr>
        </p:nvSpPr>
        <p:spPr>
          <a:xfrm>
            <a:off x="924719" y="1635543"/>
            <a:ext cx="10093909" cy="1142163"/>
          </a:xfrm>
        </p:spPr>
        <p:txBody>
          <a:bodyPr/>
          <a:lstStyle>
            <a:lvl1pPr marL="0" indent="0">
              <a:buNone/>
              <a:defRPr sz="4800" b="1">
                <a:solidFill>
                  <a:srgbClr val="FEFEFF"/>
                </a:solidFill>
              </a:defRPr>
            </a:lvl1pPr>
            <a:lvl2pPr marL="854075" indent="-396875">
              <a:defRPr sz="3200" b="1">
                <a:solidFill>
                  <a:srgbClr val="FEFEFF"/>
                </a:solidFill>
              </a:defRPr>
            </a:lvl2pPr>
            <a:lvl3pPr marL="1311275" indent="-341313">
              <a:defRPr sz="2400" b="1">
                <a:solidFill>
                  <a:srgbClr val="FEFEFF"/>
                </a:solidFill>
              </a:defRPr>
            </a:lvl3pPr>
            <a:lvl4pPr marL="1768475" indent="-303213">
              <a:defRPr sz="2000" b="1">
                <a:solidFill>
                  <a:srgbClr val="FEFEFF"/>
                </a:solidFill>
              </a:defRPr>
            </a:lvl4pPr>
            <a:lvl5pPr marL="2225675" indent="-219075">
              <a:defRPr sz="2000" b="1">
                <a:solidFill>
                  <a:srgbClr val="FEFEFF"/>
                </a:solidFill>
              </a:defRPr>
            </a:lvl5pPr>
          </a:lstStyle>
          <a:p>
            <a:pPr lvl="0"/>
            <a:r>
              <a:rPr lang="en-US" dirty="0"/>
              <a:t>Click to edit text</a:t>
            </a:r>
          </a:p>
        </p:txBody>
      </p:sp>
      <p:grpSp>
        <p:nvGrpSpPr>
          <p:cNvPr id="3" name="Group 2">
            <a:extLst>
              <a:ext uri="{FF2B5EF4-FFF2-40B4-BE49-F238E27FC236}">
                <a16:creationId xmlns:a16="http://schemas.microsoft.com/office/drawing/2014/main" id="{561CB70D-7964-966E-2800-F30729D3B2C7}"/>
              </a:ext>
            </a:extLst>
          </p:cNvPr>
          <p:cNvGrpSpPr/>
          <p:nvPr userDrawn="1"/>
        </p:nvGrpSpPr>
        <p:grpSpPr>
          <a:xfrm>
            <a:off x="10842866" y="6524864"/>
            <a:ext cx="867564" cy="238330"/>
            <a:chOff x="1855788" y="3378201"/>
            <a:chExt cx="3709987" cy="1019175"/>
          </a:xfrm>
          <a:solidFill>
            <a:srgbClr val="FFFFFE"/>
          </a:solidFill>
        </p:grpSpPr>
        <p:sp>
          <p:nvSpPr>
            <p:cNvPr id="4" name="Freeform 5">
              <a:extLst>
                <a:ext uri="{FF2B5EF4-FFF2-40B4-BE49-F238E27FC236}">
                  <a16:creationId xmlns:a16="http://schemas.microsoft.com/office/drawing/2014/main" id="{0CAD9E22-59A3-0A67-5F87-D07635DEBDE3}"/>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 name="Freeform 6">
              <a:extLst>
                <a:ext uri="{FF2B5EF4-FFF2-40B4-BE49-F238E27FC236}">
                  <a16:creationId xmlns:a16="http://schemas.microsoft.com/office/drawing/2014/main" id="{15AB4664-6D6D-A182-4BE4-865EA207C522}"/>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 name="Freeform 7">
              <a:extLst>
                <a:ext uri="{FF2B5EF4-FFF2-40B4-BE49-F238E27FC236}">
                  <a16:creationId xmlns:a16="http://schemas.microsoft.com/office/drawing/2014/main" id="{448988F8-CF0A-DB39-6959-2A00FAC7BEEF}"/>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 name="Freeform 8">
              <a:extLst>
                <a:ext uri="{FF2B5EF4-FFF2-40B4-BE49-F238E27FC236}">
                  <a16:creationId xmlns:a16="http://schemas.microsoft.com/office/drawing/2014/main" id="{6E96D77B-E1BF-EBCC-3C43-3159ED67D216}"/>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9">
              <a:extLst>
                <a:ext uri="{FF2B5EF4-FFF2-40B4-BE49-F238E27FC236}">
                  <a16:creationId xmlns:a16="http://schemas.microsoft.com/office/drawing/2014/main" id="{DD73C7CF-5D55-0777-4855-28429A169512}"/>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10">
              <a:extLst>
                <a:ext uri="{FF2B5EF4-FFF2-40B4-BE49-F238E27FC236}">
                  <a16:creationId xmlns:a16="http://schemas.microsoft.com/office/drawing/2014/main" id="{109D81A4-75CD-1244-8EF6-A91FACA4D469}"/>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11">
              <a:extLst>
                <a:ext uri="{FF2B5EF4-FFF2-40B4-BE49-F238E27FC236}">
                  <a16:creationId xmlns:a16="http://schemas.microsoft.com/office/drawing/2014/main" id="{AD87FF18-4ACD-C9FE-5B7A-0B6433E5E9BD}"/>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12">
              <a:extLst>
                <a:ext uri="{FF2B5EF4-FFF2-40B4-BE49-F238E27FC236}">
                  <a16:creationId xmlns:a16="http://schemas.microsoft.com/office/drawing/2014/main" id="{B07FA204-9F36-CD74-7140-0FF87A37C1F0}"/>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3">
              <a:extLst>
                <a:ext uri="{FF2B5EF4-FFF2-40B4-BE49-F238E27FC236}">
                  <a16:creationId xmlns:a16="http://schemas.microsoft.com/office/drawing/2014/main" id="{F0DD5593-668A-E929-2D53-473999364F6F}"/>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4">
              <a:extLst>
                <a:ext uri="{FF2B5EF4-FFF2-40B4-BE49-F238E27FC236}">
                  <a16:creationId xmlns:a16="http://schemas.microsoft.com/office/drawing/2014/main" id="{FC65A095-42F6-1F78-F3D7-BFA925D15695}"/>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5">
              <a:extLst>
                <a:ext uri="{FF2B5EF4-FFF2-40B4-BE49-F238E27FC236}">
                  <a16:creationId xmlns:a16="http://schemas.microsoft.com/office/drawing/2014/main" id="{F1DBF15C-07E5-788F-9F30-7B5656C03BBC}"/>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Rectangle 15">
              <a:extLst>
                <a:ext uri="{FF2B5EF4-FFF2-40B4-BE49-F238E27FC236}">
                  <a16:creationId xmlns:a16="http://schemas.microsoft.com/office/drawing/2014/main" id="{C9DA563B-67DF-7740-AAD5-B8B0C349DD91}"/>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7">
              <a:extLst>
                <a:ext uri="{FF2B5EF4-FFF2-40B4-BE49-F238E27FC236}">
                  <a16:creationId xmlns:a16="http://schemas.microsoft.com/office/drawing/2014/main" id="{CCA5D66C-B59E-48ED-308B-66C2C78158EB}"/>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Freeform 18">
              <a:extLst>
                <a:ext uri="{FF2B5EF4-FFF2-40B4-BE49-F238E27FC236}">
                  <a16:creationId xmlns:a16="http://schemas.microsoft.com/office/drawing/2014/main" id="{3413320E-D628-C3CA-2E26-B0BA22FFEE58}"/>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19">
              <a:extLst>
                <a:ext uri="{FF2B5EF4-FFF2-40B4-BE49-F238E27FC236}">
                  <a16:creationId xmlns:a16="http://schemas.microsoft.com/office/drawing/2014/main" id="{3F32F813-FBD3-01F7-63D0-5750C9053A03}"/>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20">
              <a:extLst>
                <a:ext uri="{FF2B5EF4-FFF2-40B4-BE49-F238E27FC236}">
                  <a16:creationId xmlns:a16="http://schemas.microsoft.com/office/drawing/2014/main" id="{9CBADCA3-33A6-E2BD-B2B8-A0742A27E25D}"/>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21">
              <a:extLst>
                <a:ext uri="{FF2B5EF4-FFF2-40B4-BE49-F238E27FC236}">
                  <a16:creationId xmlns:a16="http://schemas.microsoft.com/office/drawing/2014/main" id="{6D92A622-68EF-037C-F9B0-33976E4BD859}"/>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704922680"/>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5DF07D-203C-DA2B-5304-E04FE4578328}"/>
              </a:ext>
            </a:extLst>
          </p:cNvPr>
          <p:cNvPicPr>
            <a:picLocks noChangeAspect="1"/>
          </p:cNvPicPr>
          <p:nvPr userDrawn="1"/>
        </p:nvPicPr>
        <p:blipFill>
          <a:blip r:embed="rId2"/>
          <a:srcRect/>
          <a:stretch/>
        </p:blipFill>
        <p:spPr>
          <a:xfrm>
            <a:off x="1" y="0"/>
            <a:ext cx="12191997" cy="4015219"/>
          </a:xfrm>
          <a:prstGeom prst="rect">
            <a:avLst/>
          </a:prstGeom>
        </p:spPr>
      </p:pic>
      <p:grpSp>
        <p:nvGrpSpPr>
          <p:cNvPr id="8" name="Group 7">
            <a:extLst>
              <a:ext uri="{FF2B5EF4-FFF2-40B4-BE49-F238E27FC236}">
                <a16:creationId xmlns:a16="http://schemas.microsoft.com/office/drawing/2014/main" id="{BFD82E9F-CD19-10FC-2426-80B2F6DC7DAC}"/>
              </a:ext>
            </a:extLst>
          </p:cNvPr>
          <p:cNvGrpSpPr/>
          <p:nvPr userDrawn="1"/>
        </p:nvGrpSpPr>
        <p:grpSpPr>
          <a:xfrm>
            <a:off x="0" y="3687743"/>
            <a:ext cx="12192000" cy="3170257"/>
            <a:chOff x="0" y="3687743"/>
            <a:chExt cx="12192000" cy="3170257"/>
          </a:xfrm>
        </p:grpSpPr>
        <p:sp>
          <p:nvSpPr>
            <p:cNvPr id="9" name="Rectangle 8">
              <a:extLst>
                <a:ext uri="{FF2B5EF4-FFF2-40B4-BE49-F238E27FC236}">
                  <a16:creationId xmlns:a16="http://schemas.microsoft.com/office/drawing/2014/main" id="{06CC478C-350D-694A-35B7-343AF57D0DA6}"/>
                </a:ext>
              </a:extLst>
            </p:cNvPr>
            <p:cNvSpPr/>
            <p:nvPr userDrawn="1"/>
          </p:nvSpPr>
          <p:spPr>
            <a:xfrm>
              <a:off x="0" y="3687743"/>
              <a:ext cx="12192000" cy="3170257"/>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11E5BD-E242-32FA-899C-14CE442E8886}"/>
                </a:ext>
              </a:extLst>
            </p:cNvPr>
            <p:cNvSpPr/>
            <p:nvPr userDrawn="1"/>
          </p:nvSpPr>
          <p:spPr>
            <a:xfrm>
              <a:off x="0" y="3798276"/>
              <a:ext cx="12191999" cy="3059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a:extLst>
              <a:ext uri="{FF2B5EF4-FFF2-40B4-BE49-F238E27FC236}">
                <a16:creationId xmlns:a16="http://schemas.microsoft.com/office/drawing/2014/main" id="{6387FBCE-FACA-75E2-555C-265C8D82CE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49996" y="6104624"/>
            <a:ext cx="2535444" cy="397117"/>
          </a:xfrm>
          <a:prstGeom prst="rect">
            <a:avLst/>
          </a:prstGeom>
          <a:effectLst/>
        </p:spPr>
      </p:pic>
      <p:sp>
        <p:nvSpPr>
          <p:cNvPr id="7" name="Title 1">
            <a:extLst>
              <a:ext uri="{FF2B5EF4-FFF2-40B4-BE49-F238E27FC236}">
                <a16:creationId xmlns:a16="http://schemas.microsoft.com/office/drawing/2014/main" id="{650F5FDC-6A08-0CC7-66B8-516AE06DBD34}"/>
              </a:ext>
            </a:extLst>
          </p:cNvPr>
          <p:cNvSpPr>
            <a:spLocks noGrp="1"/>
          </p:cNvSpPr>
          <p:nvPr>
            <p:ph type="ctrTitle"/>
          </p:nvPr>
        </p:nvSpPr>
        <p:spPr>
          <a:xfrm>
            <a:off x="847724" y="3819525"/>
            <a:ext cx="10789920" cy="1167145"/>
          </a:xfrm>
        </p:spPr>
        <p:txBody>
          <a:bodyPr anchor="b">
            <a:normAutofit/>
          </a:bodyPr>
          <a:lstStyle>
            <a:lvl1pPr algn="l">
              <a:defRPr sz="4000" cap="all" baseline="0">
                <a:solidFill>
                  <a:schemeClr val="bg1"/>
                </a:solidFill>
              </a:defRPr>
            </a:lvl1pPr>
          </a:lstStyle>
          <a:p>
            <a:r>
              <a:rPr lang="en-US"/>
              <a:t>Click to edit Master title style</a:t>
            </a:r>
            <a:endParaRPr lang="en-US" dirty="0"/>
          </a:p>
        </p:txBody>
      </p:sp>
      <p:sp>
        <p:nvSpPr>
          <p:cNvPr id="12" name="Subtitle 2">
            <a:extLst>
              <a:ext uri="{FF2B5EF4-FFF2-40B4-BE49-F238E27FC236}">
                <a16:creationId xmlns:a16="http://schemas.microsoft.com/office/drawing/2014/main" id="{746ED3FE-9587-DA8A-B463-AC1A8CACF2FC}"/>
              </a:ext>
            </a:extLst>
          </p:cNvPr>
          <p:cNvSpPr>
            <a:spLocks noGrp="1"/>
          </p:cNvSpPr>
          <p:nvPr>
            <p:ph type="subTitle" idx="1" hasCustomPrompt="1"/>
          </p:nvPr>
        </p:nvSpPr>
        <p:spPr>
          <a:xfrm>
            <a:off x="847724" y="5544439"/>
            <a:ext cx="5943600" cy="365760"/>
          </a:xfrm>
        </p:spPr>
        <p:txBody>
          <a:bodyPr>
            <a:noAutofit/>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presenter’s name</a:t>
            </a:r>
          </a:p>
        </p:txBody>
      </p:sp>
      <p:sp>
        <p:nvSpPr>
          <p:cNvPr id="14" name="Text Placeholder 12">
            <a:extLst>
              <a:ext uri="{FF2B5EF4-FFF2-40B4-BE49-F238E27FC236}">
                <a16:creationId xmlns:a16="http://schemas.microsoft.com/office/drawing/2014/main" id="{BD39C018-6FEB-A03C-B722-F1B269F5E1BF}"/>
              </a:ext>
            </a:extLst>
          </p:cNvPr>
          <p:cNvSpPr>
            <a:spLocks noGrp="1"/>
          </p:cNvSpPr>
          <p:nvPr>
            <p:ph type="body" sz="quarter" idx="10" hasCustomPrompt="1"/>
          </p:nvPr>
        </p:nvSpPr>
        <p:spPr>
          <a:xfrm>
            <a:off x="847725" y="5943450"/>
            <a:ext cx="5943600" cy="365760"/>
          </a:xfrm>
        </p:spPr>
        <p:txBody>
          <a:bodyPr>
            <a:noAutofit/>
          </a:bodyPr>
          <a:lstStyle>
            <a:lvl1pPr marL="0" indent="0">
              <a:buNone/>
              <a:defRPr sz="2000">
                <a:solidFill>
                  <a:schemeClr val="bg1"/>
                </a:solidFill>
              </a:defRPr>
            </a:lvl1pPr>
            <a:lvl2pPr marL="346075" indent="0">
              <a:buNone/>
              <a:defRPr/>
            </a:lvl2pPr>
          </a:lstStyle>
          <a:p>
            <a:pPr lvl="0"/>
            <a:r>
              <a:rPr lang="en-US" dirty="0"/>
              <a:t>Click to edit presenter’s position</a:t>
            </a:r>
          </a:p>
        </p:txBody>
      </p:sp>
    </p:spTree>
    <p:extLst>
      <p:ext uri="{BB962C8B-B14F-4D97-AF65-F5344CB8AC3E}">
        <p14:creationId xmlns:p14="http://schemas.microsoft.com/office/powerpoint/2010/main" val="3459519214"/>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Ja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DFAC7B-813C-1148-ACAA-19BECAB101F2}"/>
              </a:ext>
            </a:extLst>
          </p:cNvPr>
          <p:cNvSpPr/>
          <p:nvPr userDrawn="1"/>
        </p:nvSpPr>
        <p:spPr>
          <a:xfrm>
            <a:off x="0" y="-1"/>
            <a:ext cx="12192000" cy="6858001"/>
          </a:xfrm>
          <a:prstGeom prst="rect">
            <a:avLst/>
          </a:prstGeom>
          <a:solidFill>
            <a:srgbClr val="009878"/>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698E3625-E442-E8BA-879A-78544DB98DE9}"/>
              </a:ext>
            </a:extLst>
          </p:cNvPr>
          <p:cNvSpPr>
            <a:spLocks noGrp="1"/>
          </p:cNvSpPr>
          <p:nvPr>
            <p:ph type="body" sz="quarter" idx="10" hasCustomPrompt="1"/>
          </p:nvPr>
        </p:nvSpPr>
        <p:spPr>
          <a:xfrm>
            <a:off x="924719" y="1635543"/>
            <a:ext cx="10093909" cy="1142163"/>
          </a:xfrm>
        </p:spPr>
        <p:txBody>
          <a:bodyPr/>
          <a:lstStyle>
            <a:lvl1pPr marL="0" indent="0">
              <a:buNone/>
              <a:defRPr sz="4800" b="1">
                <a:solidFill>
                  <a:srgbClr val="FEFEFF"/>
                </a:solidFill>
              </a:defRPr>
            </a:lvl1pPr>
            <a:lvl2pPr marL="854075" indent="-396875">
              <a:defRPr sz="3200" b="1">
                <a:solidFill>
                  <a:srgbClr val="FEFEFF"/>
                </a:solidFill>
              </a:defRPr>
            </a:lvl2pPr>
            <a:lvl3pPr marL="1311275" indent="-341313">
              <a:defRPr sz="2400" b="1">
                <a:solidFill>
                  <a:srgbClr val="FEFEFF"/>
                </a:solidFill>
              </a:defRPr>
            </a:lvl3pPr>
            <a:lvl4pPr marL="1768475" indent="-303213">
              <a:defRPr sz="2000" b="1">
                <a:solidFill>
                  <a:srgbClr val="FEFEFF"/>
                </a:solidFill>
              </a:defRPr>
            </a:lvl4pPr>
            <a:lvl5pPr marL="2225675" indent="-219075">
              <a:defRPr sz="2000" b="1">
                <a:solidFill>
                  <a:srgbClr val="FEFEFF"/>
                </a:solidFill>
              </a:defRPr>
            </a:lvl5pPr>
          </a:lstStyle>
          <a:p>
            <a:pPr lvl="0"/>
            <a:r>
              <a:rPr lang="en-US" dirty="0"/>
              <a:t>Click to edit text</a:t>
            </a:r>
          </a:p>
        </p:txBody>
      </p:sp>
      <p:grpSp>
        <p:nvGrpSpPr>
          <p:cNvPr id="3" name="Group 2">
            <a:extLst>
              <a:ext uri="{FF2B5EF4-FFF2-40B4-BE49-F238E27FC236}">
                <a16:creationId xmlns:a16="http://schemas.microsoft.com/office/drawing/2014/main" id="{E8EE73EB-EE8F-10B0-91EA-FE8F8BF82D38}"/>
              </a:ext>
            </a:extLst>
          </p:cNvPr>
          <p:cNvGrpSpPr/>
          <p:nvPr userDrawn="1"/>
        </p:nvGrpSpPr>
        <p:grpSpPr>
          <a:xfrm>
            <a:off x="10842866" y="6524864"/>
            <a:ext cx="867564" cy="238330"/>
            <a:chOff x="1855788" y="3378201"/>
            <a:chExt cx="3709987" cy="1019175"/>
          </a:xfrm>
          <a:solidFill>
            <a:srgbClr val="FFFFFE"/>
          </a:solidFill>
        </p:grpSpPr>
        <p:sp>
          <p:nvSpPr>
            <p:cNvPr id="4" name="Freeform 5">
              <a:extLst>
                <a:ext uri="{FF2B5EF4-FFF2-40B4-BE49-F238E27FC236}">
                  <a16:creationId xmlns:a16="http://schemas.microsoft.com/office/drawing/2014/main" id="{BDABB0F1-0FC0-2F2C-579D-25B06E94F56B}"/>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 name="Freeform 6">
              <a:extLst>
                <a:ext uri="{FF2B5EF4-FFF2-40B4-BE49-F238E27FC236}">
                  <a16:creationId xmlns:a16="http://schemas.microsoft.com/office/drawing/2014/main" id="{9727BDF5-7E5A-8AC8-E3CB-50C0CAC7F935}"/>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 name="Freeform 7">
              <a:extLst>
                <a:ext uri="{FF2B5EF4-FFF2-40B4-BE49-F238E27FC236}">
                  <a16:creationId xmlns:a16="http://schemas.microsoft.com/office/drawing/2014/main" id="{4ACDF5F8-559D-1883-9648-940CCED0D039}"/>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 name="Freeform 8">
              <a:extLst>
                <a:ext uri="{FF2B5EF4-FFF2-40B4-BE49-F238E27FC236}">
                  <a16:creationId xmlns:a16="http://schemas.microsoft.com/office/drawing/2014/main" id="{6DCC89FF-D09D-610D-9A70-799048DC183F}"/>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9">
              <a:extLst>
                <a:ext uri="{FF2B5EF4-FFF2-40B4-BE49-F238E27FC236}">
                  <a16:creationId xmlns:a16="http://schemas.microsoft.com/office/drawing/2014/main" id="{8ECD9E63-89D9-5571-4D89-16B93DE9EA73}"/>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10">
              <a:extLst>
                <a:ext uri="{FF2B5EF4-FFF2-40B4-BE49-F238E27FC236}">
                  <a16:creationId xmlns:a16="http://schemas.microsoft.com/office/drawing/2014/main" id="{16C4A71C-ADC1-B9B0-163B-AD8ED18F50DE}"/>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11">
              <a:extLst>
                <a:ext uri="{FF2B5EF4-FFF2-40B4-BE49-F238E27FC236}">
                  <a16:creationId xmlns:a16="http://schemas.microsoft.com/office/drawing/2014/main" id="{319846D5-2C53-B6BB-F2DD-FD6FEBCF0F55}"/>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12">
              <a:extLst>
                <a:ext uri="{FF2B5EF4-FFF2-40B4-BE49-F238E27FC236}">
                  <a16:creationId xmlns:a16="http://schemas.microsoft.com/office/drawing/2014/main" id="{E1FC0A2A-7C50-ECCE-4732-05507929BF35}"/>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3">
              <a:extLst>
                <a:ext uri="{FF2B5EF4-FFF2-40B4-BE49-F238E27FC236}">
                  <a16:creationId xmlns:a16="http://schemas.microsoft.com/office/drawing/2014/main" id="{9C84F975-A7B3-5B77-8AF1-05EB343C0A05}"/>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4">
              <a:extLst>
                <a:ext uri="{FF2B5EF4-FFF2-40B4-BE49-F238E27FC236}">
                  <a16:creationId xmlns:a16="http://schemas.microsoft.com/office/drawing/2014/main" id="{706E78FC-5BB2-C46A-D631-39FC2A7035B4}"/>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5">
              <a:extLst>
                <a:ext uri="{FF2B5EF4-FFF2-40B4-BE49-F238E27FC236}">
                  <a16:creationId xmlns:a16="http://schemas.microsoft.com/office/drawing/2014/main" id="{4F902E29-7544-1788-D4C2-23CECB263759}"/>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Rectangle 15">
              <a:extLst>
                <a:ext uri="{FF2B5EF4-FFF2-40B4-BE49-F238E27FC236}">
                  <a16:creationId xmlns:a16="http://schemas.microsoft.com/office/drawing/2014/main" id="{AF6B99F1-38C3-103B-2D7B-9958010B556A}"/>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7">
              <a:extLst>
                <a:ext uri="{FF2B5EF4-FFF2-40B4-BE49-F238E27FC236}">
                  <a16:creationId xmlns:a16="http://schemas.microsoft.com/office/drawing/2014/main" id="{E80AA214-34DD-4F11-563D-AF4E06DB3A9D}"/>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Freeform 18">
              <a:extLst>
                <a:ext uri="{FF2B5EF4-FFF2-40B4-BE49-F238E27FC236}">
                  <a16:creationId xmlns:a16="http://schemas.microsoft.com/office/drawing/2014/main" id="{2C793CB7-0E38-7401-B50F-FB3D2261AC6A}"/>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19">
              <a:extLst>
                <a:ext uri="{FF2B5EF4-FFF2-40B4-BE49-F238E27FC236}">
                  <a16:creationId xmlns:a16="http://schemas.microsoft.com/office/drawing/2014/main" id="{49014748-34C6-9F97-72A6-6EAB6121093A}"/>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20">
              <a:extLst>
                <a:ext uri="{FF2B5EF4-FFF2-40B4-BE49-F238E27FC236}">
                  <a16:creationId xmlns:a16="http://schemas.microsoft.com/office/drawing/2014/main" id="{B68BB772-6C89-8EC6-E098-156578591E87}"/>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21">
              <a:extLst>
                <a:ext uri="{FF2B5EF4-FFF2-40B4-BE49-F238E27FC236}">
                  <a16:creationId xmlns:a16="http://schemas.microsoft.com/office/drawing/2014/main" id="{349C2C85-E3CB-4CBD-D588-94BAA8724472}"/>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38754947"/>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pic>
        <p:nvPicPr>
          <p:cNvPr id="8" name="Picture 7" descr="A city skyline at night&#10;&#10;Description automatically generated">
            <a:extLst>
              <a:ext uri="{FF2B5EF4-FFF2-40B4-BE49-F238E27FC236}">
                <a16:creationId xmlns:a16="http://schemas.microsoft.com/office/drawing/2014/main" id="{7206AA42-60D6-E03E-66B0-2C3E952C12D3}"/>
              </a:ext>
            </a:extLst>
          </p:cNvPr>
          <p:cNvPicPr>
            <a:picLocks noChangeAspect="1"/>
          </p:cNvPicPr>
          <p:nvPr userDrawn="1"/>
        </p:nvPicPr>
        <p:blipFill>
          <a:blip r:embed="rId2"/>
          <a:stretch>
            <a:fillRect/>
          </a:stretch>
        </p:blipFill>
        <p:spPr>
          <a:xfrm>
            <a:off x="0" y="-1"/>
            <a:ext cx="12192000" cy="4126137"/>
          </a:xfrm>
          <a:prstGeom prst="rect">
            <a:avLst/>
          </a:prstGeom>
        </p:spPr>
      </p:pic>
      <p:sp>
        <p:nvSpPr>
          <p:cNvPr id="2" name="Rectangle 1">
            <a:extLst>
              <a:ext uri="{FF2B5EF4-FFF2-40B4-BE49-F238E27FC236}">
                <a16:creationId xmlns:a16="http://schemas.microsoft.com/office/drawing/2014/main" id="{9211F255-E4CA-3C8D-E2D4-834335476417}"/>
              </a:ext>
            </a:extLst>
          </p:cNvPr>
          <p:cNvSpPr/>
          <p:nvPr userDrawn="1"/>
        </p:nvSpPr>
        <p:spPr>
          <a:xfrm>
            <a:off x="0" y="3910149"/>
            <a:ext cx="12192000" cy="2947851"/>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B57D7E6-5ED7-12E2-ADD8-792FB2DEFA49}"/>
              </a:ext>
            </a:extLst>
          </p:cNvPr>
          <p:cNvSpPr/>
          <p:nvPr userDrawn="1"/>
        </p:nvSpPr>
        <p:spPr>
          <a:xfrm>
            <a:off x="0" y="4040776"/>
            <a:ext cx="12191999" cy="2817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058211BE-0334-DB78-B35A-DB8D1946FA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11741" y="5704114"/>
            <a:ext cx="2968518" cy="464948"/>
          </a:xfrm>
          <a:prstGeom prst="rect">
            <a:avLst/>
          </a:prstGeom>
          <a:effectLst/>
        </p:spPr>
      </p:pic>
      <p:pic>
        <p:nvPicPr>
          <p:cNvPr id="5" name="Graphic 847">
            <a:extLst>
              <a:ext uri="{FF2B5EF4-FFF2-40B4-BE49-F238E27FC236}">
                <a16:creationId xmlns:a16="http://schemas.microsoft.com/office/drawing/2014/main" id="{B1F96A93-8F25-B7AE-14BF-DAF885018EA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35951" y="4548191"/>
            <a:ext cx="3720098" cy="472228"/>
          </a:xfrm>
          <a:prstGeom prst="rect">
            <a:avLst/>
          </a:prstGeom>
        </p:spPr>
      </p:pic>
      <p:cxnSp>
        <p:nvCxnSpPr>
          <p:cNvPr id="6" name="Straight Connector 5">
            <a:extLst>
              <a:ext uri="{FF2B5EF4-FFF2-40B4-BE49-F238E27FC236}">
                <a16:creationId xmlns:a16="http://schemas.microsoft.com/office/drawing/2014/main" id="{AE09DFB5-2EDB-658F-F1E1-007F3B2037DB}"/>
              </a:ext>
            </a:extLst>
          </p:cNvPr>
          <p:cNvCxnSpPr>
            <a:cxnSpLocks/>
          </p:cNvCxnSpPr>
          <p:nvPr userDrawn="1"/>
        </p:nvCxnSpPr>
        <p:spPr>
          <a:xfrm>
            <a:off x="5394960" y="5338355"/>
            <a:ext cx="1402080"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601140"/>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losin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4DC4FA-2932-28F8-FA24-1CBC2EF62DBD}"/>
              </a:ext>
            </a:extLst>
          </p:cNvPr>
          <p:cNvPicPr>
            <a:picLocks noChangeAspect="1"/>
          </p:cNvPicPr>
          <p:nvPr userDrawn="1"/>
        </p:nvPicPr>
        <p:blipFill>
          <a:blip r:embed="rId2"/>
          <a:srcRect/>
          <a:stretch/>
        </p:blipFill>
        <p:spPr>
          <a:xfrm>
            <a:off x="0" y="0"/>
            <a:ext cx="12192000" cy="4209263"/>
          </a:xfrm>
          <a:prstGeom prst="rect">
            <a:avLst/>
          </a:prstGeom>
        </p:spPr>
      </p:pic>
      <p:sp>
        <p:nvSpPr>
          <p:cNvPr id="2" name="Rectangle 1">
            <a:extLst>
              <a:ext uri="{FF2B5EF4-FFF2-40B4-BE49-F238E27FC236}">
                <a16:creationId xmlns:a16="http://schemas.microsoft.com/office/drawing/2014/main" id="{9211F255-E4CA-3C8D-E2D4-834335476417}"/>
              </a:ext>
            </a:extLst>
          </p:cNvPr>
          <p:cNvSpPr/>
          <p:nvPr userDrawn="1"/>
        </p:nvSpPr>
        <p:spPr>
          <a:xfrm>
            <a:off x="0" y="3910149"/>
            <a:ext cx="12192000" cy="2947851"/>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B57D7E6-5ED7-12E2-ADD8-792FB2DEFA49}"/>
              </a:ext>
            </a:extLst>
          </p:cNvPr>
          <p:cNvSpPr/>
          <p:nvPr userDrawn="1"/>
        </p:nvSpPr>
        <p:spPr>
          <a:xfrm>
            <a:off x="0" y="4040776"/>
            <a:ext cx="12191999" cy="28172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058211BE-0334-DB78-B35A-DB8D1946FA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11741" y="5704114"/>
            <a:ext cx="2968518" cy="464948"/>
          </a:xfrm>
          <a:prstGeom prst="rect">
            <a:avLst/>
          </a:prstGeom>
          <a:effectLst/>
        </p:spPr>
      </p:pic>
      <p:pic>
        <p:nvPicPr>
          <p:cNvPr id="5" name="Graphic 847">
            <a:extLst>
              <a:ext uri="{FF2B5EF4-FFF2-40B4-BE49-F238E27FC236}">
                <a16:creationId xmlns:a16="http://schemas.microsoft.com/office/drawing/2014/main" id="{B1F96A93-8F25-B7AE-14BF-DAF885018EA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35951" y="4548191"/>
            <a:ext cx="3720098" cy="472228"/>
          </a:xfrm>
          <a:prstGeom prst="rect">
            <a:avLst/>
          </a:prstGeom>
        </p:spPr>
      </p:pic>
      <p:cxnSp>
        <p:nvCxnSpPr>
          <p:cNvPr id="6" name="Straight Connector 5">
            <a:extLst>
              <a:ext uri="{FF2B5EF4-FFF2-40B4-BE49-F238E27FC236}">
                <a16:creationId xmlns:a16="http://schemas.microsoft.com/office/drawing/2014/main" id="{AE09DFB5-2EDB-658F-F1E1-007F3B2037DB}"/>
              </a:ext>
            </a:extLst>
          </p:cNvPr>
          <p:cNvCxnSpPr>
            <a:cxnSpLocks/>
          </p:cNvCxnSpPr>
          <p:nvPr userDrawn="1"/>
        </p:nvCxnSpPr>
        <p:spPr>
          <a:xfrm>
            <a:off x="5394960" y="5338355"/>
            <a:ext cx="1402080"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84225"/>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9100" y="1579034"/>
            <a:ext cx="11353800" cy="4487333"/>
          </a:xfrm>
        </p:spPr>
        <p:txBody>
          <a:bodyPr/>
          <a:lstStyle>
            <a:lvl1pP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lvl6pPr>
          </a:lstStyle>
          <a:p>
            <a:pPr lvl="0"/>
            <a:r>
              <a:rPr lang="fr-FR" noProof="0" dirty="0"/>
              <a:t>Cliquez pour modifier le texte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a:p>
            <a:pPr lvl="5"/>
            <a:r>
              <a:rPr lang="fr-FR" noProof="0" dirty="0"/>
              <a:t>Sixième niveau</a:t>
            </a:r>
          </a:p>
        </p:txBody>
      </p:sp>
      <p:sp>
        <p:nvSpPr>
          <p:cNvPr id="4" name="Title 3"/>
          <p:cNvSpPr>
            <a:spLocks noGrp="1"/>
          </p:cNvSpPr>
          <p:nvPr>
            <p:ph type="title" hasCustomPrompt="1"/>
          </p:nvPr>
        </p:nvSpPr>
        <p:spPr/>
        <p:txBody>
          <a:bodyPr/>
          <a:lstStyle/>
          <a:p>
            <a:r>
              <a:rPr lang="fr-FR" noProof="0" dirty="0"/>
              <a:t>Cliquez pour modifier le titre</a:t>
            </a:r>
            <a:endParaRPr lang="en-GB" dirty="0"/>
          </a:p>
        </p:txBody>
      </p:sp>
    </p:spTree>
    <p:extLst>
      <p:ext uri="{BB962C8B-B14F-4D97-AF65-F5344CB8AC3E}">
        <p14:creationId xmlns:p14="http://schemas.microsoft.com/office/powerpoint/2010/main" val="10759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2" name="Picture 11" descr="A body of water with trees and a path&#10;&#10;Description automatically generated">
            <a:extLst>
              <a:ext uri="{FF2B5EF4-FFF2-40B4-BE49-F238E27FC236}">
                <a16:creationId xmlns:a16="http://schemas.microsoft.com/office/drawing/2014/main" id="{F4FDDD0E-6BDD-00CE-7FA2-EA7AC8F90E44}"/>
              </a:ext>
            </a:extLst>
          </p:cNvPr>
          <p:cNvPicPr>
            <a:picLocks noChangeAspect="1"/>
          </p:cNvPicPr>
          <p:nvPr userDrawn="1"/>
        </p:nvPicPr>
        <p:blipFill>
          <a:blip r:embed="rId2"/>
          <a:stretch>
            <a:fillRect/>
          </a:stretch>
        </p:blipFill>
        <p:spPr>
          <a:xfrm>
            <a:off x="0" y="0"/>
            <a:ext cx="12192000" cy="4015220"/>
          </a:xfrm>
          <a:prstGeom prst="rect">
            <a:avLst/>
          </a:prstGeom>
        </p:spPr>
      </p:pic>
      <p:grpSp>
        <p:nvGrpSpPr>
          <p:cNvPr id="8" name="Group 7">
            <a:extLst>
              <a:ext uri="{FF2B5EF4-FFF2-40B4-BE49-F238E27FC236}">
                <a16:creationId xmlns:a16="http://schemas.microsoft.com/office/drawing/2014/main" id="{BFD82E9F-CD19-10FC-2426-80B2F6DC7DAC}"/>
              </a:ext>
            </a:extLst>
          </p:cNvPr>
          <p:cNvGrpSpPr/>
          <p:nvPr userDrawn="1"/>
        </p:nvGrpSpPr>
        <p:grpSpPr>
          <a:xfrm>
            <a:off x="0" y="3687743"/>
            <a:ext cx="12192000" cy="3170257"/>
            <a:chOff x="0" y="3687743"/>
            <a:chExt cx="12192000" cy="3170257"/>
          </a:xfrm>
        </p:grpSpPr>
        <p:sp>
          <p:nvSpPr>
            <p:cNvPr id="9" name="Rectangle 8">
              <a:extLst>
                <a:ext uri="{FF2B5EF4-FFF2-40B4-BE49-F238E27FC236}">
                  <a16:creationId xmlns:a16="http://schemas.microsoft.com/office/drawing/2014/main" id="{06CC478C-350D-694A-35B7-343AF57D0DA6}"/>
                </a:ext>
              </a:extLst>
            </p:cNvPr>
            <p:cNvSpPr/>
            <p:nvPr userDrawn="1"/>
          </p:nvSpPr>
          <p:spPr>
            <a:xfrm>
              <a:off x="0" y="3687743"/>
              <a:ext cx="12192000" cy="3170257"/>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11E5BD-E242-32FA-899C-14CE442E8886}"/>
                </a:ext>
              </a:extLst>
            </p:cNvPr>
            <p:cNvSpPr/>
            <p:nvPr userDrawn="1"/>
          </p:nvSpPr>
          <p:spPr>
            <a:xfrm>
              <a:off x="0" y="3798276"/>
              <a:ext cx="12191999" cy="3059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Graphic 19">
            <a:extLst>
              <a:ext uri="{FF2B5EF4-FFF2-40B4-BE49-F238E27FC236}">
                <a16:creationId xmlns:a16="http://schemas.microsoft.com/office/drawing/2014/main" id="{9EB4AF4F-C295-CC64-135E-BBAFD19B38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49996" y="6104624"/>
            <a:ext cx="2535444" cy="397117"/>
          </a:xfrm>
          <a:prstGeom prst="rect">
            <a:avLst/>
          </a:prstGeom>
          <a:effectLst/>
        </p:spPr>
      </p:pic>
      <p:sp>
        <p:nvSpPr>
          <p:cNvPr id="21" name="Title 1">
            <a:extLst>
              <a:ext uri="{FF2B5EF4-FFF2-40B4-BE49-F238E27FC236}">
                <a16:creationId xmlns:a16="http://schemas.microsoft.com/office/drawing/2014/main" id="{44B69332-61A1-D5A7-F37C-F3BD215798B5}"/>
              </a:ext>
            </a:extLst>
          </p:cNvPr>
          <p:cNvSpPr>
            <a:spLocks noGrp="1"/>
          </p:cNvSpPr>
          <p:nvPr>
            <p:ph type="ctrTitle"/>
          </p:nvPr>
        </p:nvSpPr>
        <p:spPr>
          <a:xfrm>
            <a:off x="847724" y="3819525"/>
            <a:ext cx="10789920" cy="1167145"/>
          </a:xfrm>
        </p:spPr>
        <p:txBody>
          <a:bodyPr anchor="b">
            <a:normAutofit/>
          </a:bodyPr>
          <a:lstStyle>
            <a:lvl1pPr algn="l">
              <a:defRPr sz="4000" cap="all" baseline="0">
                <a:solidFill>
                  <a:schemeClr val="bg1"/>
                </a:solidFill>
              </a:defRPr>
            </a:lvl1pPr>
          </a:lstStyle>
          <a:p>
            <a:r>
              <a:rPr lang="en-US"/>
              <a:t>Click to edit Master title style</a:t>
            </a:r>
            <a:endParaRPr lang="en-US" dirty="0"/>
          </a:p>
        </p:txBody>
      </p:sp>
      <p:sp>
        <p:nvSpPr>
          <p:cNvPr id="22" name="Subtitle 2">
            <a:extLst>
              <a:ext uri="{FF2B5EF4-FFF2-40B4-BE49-F238E27FC236}">
                <a16:creationId xmlns:a16="http://schemas.microsoft.com/office/drawing/2014/main" id="{63C52EB3-854F-40C9-E6A3-C28E63A9F2EC}"/>
              </a:ext>
            </a:extLst>
          </p:cNvPr>
          <p:cNvSpPr>
            <a:spLocks noGrp="1"/>
          </p:cNvSpPr>
          <p:nvPr>
            <p:ph type="subTitle" idx="1" hasCustomPrompt="1"/>
          </p:nvPr>
        </p:nvSpPr>
        <p:spPr>
          <a:xfrm>
            <a:off x="847724" y="5544439"/>
            <a:ext cx="5943600" cy="365760"/>
          </a:xfrm>
        </p:spPr>
        <p:txBody>
          <a:bodyPr>
            <a:noAutofit/>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presenter’s name</a:t>
            </a:r>
          </a:p>
        </p:txBody>
      </p:sp>
      <p:sp>
        <p:nvSpPr>
          <p:cNvPr id="23" name="Text Placeholder 12">
            <a:extLst>
              <a:ext uri="{FF2B5EF4-FFF2-40B4-BE49-F238E27FC236}">
                <a16:creationId xmlns:a16="http://schemas.microsoft.com/office/drawing/2014/main" id="{AA9A0386-7380-604E-F61C-43864370507A}"/>
              </a:ext>
            </a:extLst>
          </p:cNvPr>
          <p:cNvSpPr>
            <a:spLocks noGrp="1"/>
          </p:cNvSpPr>
          <p:nvPr>
            <p:ph type="body" sz="quarter" idx="10" hasCustomPrompt="1"/>
          </p:nvPr>
        </p:nvSpPr>
        <p:spPr>
          <a:xfrm>
            <a:off x="847725" y="5943450"/>
            <a:ext cx="5943600" cy="365760"/>
          </a:xfrm>
        </p:spPr>
        <p:txBody>
          <a:bodyPr>
            <a:noAutofit/>
          </a:bodyPr>
          <a:lstStyle>
            <a:lvl1pPr marL="0" indent="0">
              <a:buNone/>
              <a:defRPr sz="2000">
                <a:solidFill>
                  <a:schemeClr val="bg1"/>
                </a:solidFill>
              </a:defRPr>
            </a:lvl1pPr>
            <a:lvl2pPr marL="346075" indent="0">
              <a:buNone/>
              <a:defRPr/>
            </a:lvl2pPr>
          </a:lstStyle>
          <a:p>
            <a:pPr lvl="0"/>
            <a:r>
              <a:rPr lang="en-US" dirty="0"/>
              <a:t>Click to edit presenter’s position</a:t>
            </a:r>
          </a:p>
        </p:txBody>
      </p:sp>
    </p:spTree>
    <p:extLst>
      <p:ext uri="{BB962C8B-B14F-4D97-AF65-F5344CB8AC3E}">
        <p14:creationId xmlns:p14="http://schemas.microsoft.com/office/powerpoint/2010/main" val="3742544318"/>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EA3E9F-A403-0465-BD28-A180D948484D}"/>
              </a:ext>
            </a:extLst>
          </p:cNvPr>
          <p:cNvPicPr>
            <a:picLocks noChangeAspect="1"/>
          </p:cNvPicPr>
          <p:nvPr userDrawn="1"/>
        </p:nvPicPr>
        <p:blipFill>
          <a:blip r:embed="rId2"/>
          <a:srcRect/>
          <a:stretch/>
        </p:blipFill>
        <p:spPr>
          <a:xfrm>
            <a:off x="0" y="0"/>
            <a:ext cx="12192000" cy="4015219"/>
          </a:xfrm>
          <a:prstGeom prst="rect">
            <a:avLst/>
          </a:prstGeom>
        </p:spPr>
      </p:pic>
      <p:grpSp>
        <p:nvGrpSpPr>
          <p:cNvPr id="8" name="Group 7">
            <a:extLst>
              <a:ext uri="{FF2B5EF4-FFF2-40B4-BE49-F238E27FC236}">
                <a16:creationId xmlns:a16="http://schemas.microsoft.com/office/drawing/2014/main" id="{BFD82E9F-CD19-10FC-2426-80B2F6DC7DAC}"/>
              </a:ext>
            </a:extLst>
          </p:cNvPr>
          <p:cNvGrpSpPr/>
          <p:nvPr userDrawn="1"/>
        </p:nvGrpSpPr>
        <p:grpSpPr>
          <a:xfrm>
            <a:off x="0" y="3687743"/>
            <a:ext cx="12192000" cy="3170257"/>
            <a:chOff x="0" y="3687743"/>
            <a:chExt cx="12192000" cy="3170257"/>
          </a:xfrm>
        </p:grpSpPr>
        <p:sp>
          <p:nvSpPr>
            <p:cNvPr id="9" name="Rectangle 8">
              <a:extLst>
                <a:ext uri="{FF2B5EF4-FFF2-40B4-BE49-F238E27FC236}">
                  <a16:creationId xmlns:a16="http://schemas.microsoft.com/office/drawing/2014/main" id="{06CC478C-350D-694A-35B7-343AF57D0DA6}"/>
                </a:ext>
              </a:extLst>
            </p:cNvPr>
            <p:cNvSpPr/>
            <p:nvPr userDrawn="1"/>
          </p:nvSpPr>
          <p:spPr>
            <a:xfrm>
              <a:off x="0" y="3687743"/>
              <a:ext cx="12192000" cy="3170257"/>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11E5BD-E242-32FA-899C-14CE442E8886}"/>
                </a:ext>
              </a:extLst>
            </p:cNvPr>
            <p:cNvSpPr/>
            <p:nvPr userDrawn="1"/>
          </p:nvSpPr>
          <p:spPr>
            <a:xfrm>
              <a:off x="0" y="3798276"/>
              <a:ext cx="12191999" cy="30597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Graphic 18">
            <a:extLst>
              <a:ext uri="{FF2B5EF4-FFF2-40B4-BE49-F238E27FC236}">
                <a16:creationId xmlns:a16="http://schemas.microsoft.com/office/drawing/2014/main" id="{F1E231B3-0598-B6CC-FC0C-39C3DD53141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049996" y="6104624"/>
            <a:ext cx="2535444" cy="397117"/>
          </a:xfrm>
          <a:prstGeom prst="rect">
            <a:avLst/>
          </a:prstGeom>
          <a:effectLst/>
        </p:spPr>
      </p:pic>
      <p:sp>
        <p:nvSpPr>
          <p:cNvPr id="20" name="Title 1">
            <a:extLst>
              <a:ext uri="{FF2B5EF4-FFF2-40B4-BE49-F238E27FC236}">
                <a16:creationId xmlns:a16="http://schemas.microsoft.com/office/drawing/2014/main" id="{609B82CC-F252-678D-FD7A-693E73D236C8}"/>
              </a:ext>
            </a:extLst>
          </p:cNvPr>
          <p:cNvSpPr>
            <a:spLocks noGrp="1"/>
          </p:cNvSpPr>
          <p:nvPr>
            <p:ph type="ctrTitle"/>
          </p:nvPr>
        </p:nvSpPr>
        <p:spPr>
          <a:xfrm>
            <a:off x="847724" y="3819525"/>
            <a:ext cx="10789920" cy="1167145"/>
          </a:xfrm>
        </p:spPr>
        <p:txBody>
          <a:bodyPr anchor="b">
            <a:normAutofit/>
          </a:bodyPr>
          <a:lstStyle>
            <a:lvl1pPr algn="l">
              <a:defRPr sz="4000" cap="all" baseline="0">
                <a:solidFill>
                  <a:schemeClr val="bg1"/>
                </a:solidFill>
              </a:defRPr>
            </a:lvl1pPr>
          </a:lstStyle>
          <a:p>
            <a:r>
              <a:rPr lang="en-US"/>
              <a:t>Click to edit Master title style</a:t>
            </a:r>
            <a:endParaRPr lang="en-US" dirty="0"/>
          </a:p>
        </p:txBody>
      </p:sp>
      <p:sp>
        <p:nvSpPr>
          <p:cNvPr id="21" name="Subtitle 2">
            <a:extLst>
              <a:ext uri="{FF2B5EF4-FFF2-40B4-BE49-F238E27FC236}">
                <a16:creationId xmlns:a16="http://schemas.microsoft.com/office/drawing/2014/main" id="{0B47B65C-FFF7-567E-1FCC-177CD30D61DE}"/>
              </a:ext>
            </a:extLst>
          </p:cNvPr>
          <p:cNvSpPr>
            <a:spLocks noGrp="1"/>
          </p:cNvSpPr>
          <p:nvPr>
            <p:ph type="subTitle" idx="1" hasCustomPrompt="1"/>
          </p:nvPr>
        </p:nvSpPr>
        <p:spPr>
          <a:xfrm>
            <a:off x="847724" y="5544439"/>
            <a:ext cx="5943600" cy="365760"/>
          </a:xfrm>
        </p:spPr>
        <p:txBody>
          <a:bodyPr>
            <a:noAutofit/>
          </a:bodyP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presenter’s name</a:t>
            </a:r>
          </a:p>
        </p:txBody>
      </p:sp>
      <p:sp>
        <p:nvSpPr>
          <p:cNvPr id="22" name="Text Placeholder 12">
            <a:extLst>
              <a:ext uri="{FF2B5EF4-FFF2-40B4-BE49-F238E27FC236}">
                <a16:creationId xmlns:a16="http://schemas.microsoft.com/office/drawing/2014/main" id="{9FE7B0FF-0B5E-4EB6-75C5-AE505B083237}"/>
              </a:ext>
            </a:extLst>
          </p:cNvPr>
          <p:cNvSpPr>
            <a:spLocks noGrp="1"/>
          </p:cNvSpPr>
          <p:nvPr>
            <p:ph type="body" sz="quarter" idx="10" hasCustomPrompt="1"/>
          </p:nvPr>
        </p:nvSpPr>
        <p:spPr>
          <a:xfrm>
            <a:off x="847725" y="5943450"/>
            <a:ext cx="5943600" cy="365760"/>
          </a:xfrm>
        </p:spPr>
        <p:txBody>
          <a:bodyPr>
            <a:noAutofit/>
          </a:bodyPr>
          <a:lstStyle>
            <a:lvl1pPr marL="0" indent="0">
              <a:buNone/>
              <a:defRPr sz="2000">
                <a:solidFill>
                  <a:schemeClr val="bg1"/>
                </a:solidFill>
              </a:defRPr>
            </a:lvl1pPr>
            <a:lvl2pPr marL="346075" indent="0">
              <a:buNone/>
              <a:defRPr/>
            </a:lvl2pPr>
          </a:lstStyle>
          <a:p>
            <a:pPr lvl="0"/>
            <a:r>
              <a:rPr lang="en-US" dirty="0"/>
              <a:t>Click to edit presenter’s position</a:t>
            </a:r>
          </a:p>
        </p:txBody>
      </p:sp>
    </p:spTree>
    <p:extLst>
      <p:ext uri="{BB962C8B-B14F-4D97-AF65-F5344CB8AC3E}">
        <p14:creationId xmlns:p14="http://schemas.microsoft.com/office/powerpoint/2010/main" val="256609333"/>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D483AE4-AE31-C6C4-2B7F-CC6C6F7F6E16}"/>
              </a:ext>
            </a:extLst>
          </p:cNvPr>
          <p:cNvPicPr>
            <a:picLocks noChangeAspect="1"/>
          </p:cNvPicPr>
          <p:nvPr userDrawn="1"/>
        </p:nvPicPr>
        <p:blipFill>
          <a:blip r:embed="rId2"/>
          <a:srcRect/>
          <a:stretch/>
        </p:blipFill>
        <p:spPr>
          <a:xfrm>
            <a:off x="0" y="0"/>
            <a:ext cx="5266944" cy="6858000"/>
          </a:xfrm>
          <a:prstGeom prst="rect">
            <a:avLst/>
          </a:prstGeom>
        </p:spPr>
      </p:pic>
      <p:sp>
        <p:nvSpPr>
          <p:cNvPr id="24" name="Rectangle 23">
            <a:extLst>
              <a:ext uri="{FF2B5EF4-FFF2-40B4-BE49-F238E27FC236}">
                <a16:creationId xmlns:a16="http://schemas.microsoft.com/office/drawing/2014/main" id="{E2E712C4-39C9-4742-B9E7-132A9A3AF5FE}"/>
              </a:ext>
            </a:extLst>
          </p:cNvPr>
          <p:cNvSpPr/>
          <p:nvPr userDrawn="1"/>
        </p:nvSpPr>
        <p:spPr>
          <a:xfrm>
            <a:off x="5133975" y="-9235"/>
            <a:ext cx="7059613" cy="6873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a:p>
        </p:txBody>
      </p:sp>
      <p:grpSp>
        <p:nvGrpSpPr>
          <p:cNvPr id="3" name="Group 2">
            <a:extLst>
              <a:ext uri="{FF2B5EF4-FFF2-40B4-BE49-F238E27FC236}">
                <a16:creationId xmlns:a16="http://schemas.microsoft.com/office/drawing/2014/main" id="{DF89DB88-EA13-10B2-86A3-C3B4B8054A7A}"/>
              </a:ext>
            </a:extLst>
          </p:cNvPr>
          <p:cNvGrpSpPr/>
          <p:nvPr userDrawn="1"/>
        </p:nvGrpSpPr>
        <p:grpSpPr>
          <a:xfrm>
            <a:off x="10842866" y="6524864"/>
            <a:ext cx="867564" cy="238330"/>
            <a:chOff x="1855788" y="3378201"/>
            <a:chExt cx="3709987" cy="1019175"/>
          </a:xfrm>
          <a:solidFill>
            <a:schemeClr val="bg1"/>
          </a:solidFill>
        </p:grpSpPr>
        <p:sp>
          <p:nvSpPr>
            <p:cNvPr id="5" name="Freeform 5">
              <a:extLst>
                <a:ext uri="{FF2B5EF4-FFF2-40B4-BE49-F238E27FC236}">
                  <a16:creationId xmlns:a16="http://schemas.microsoft.com/office/drawing/2014/main" id="{A7AF6A17-F665-A6E6-7E15-E2E365A834EA}"/>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 name="Freeform 6">
              <a:extLst>
                <a:ext uri="{FF2B5EF4-FFF2-40B4-BE49-F238E27FC236}">
                  <a16:creationId xmlns:a16="http://schemas.microsoft.com/office/drawing/2014/main" id="{9258725B-1A1B-EBAA-01C0-BBEC12FC2F70}"/>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 name="Freeform 7">
              <a:extLst>
                <a:ext uri="{FF2B5EF4-FFF2-40B4-BE49-F238E27FC236}">
                  <a16:creationId xmlns:a16="http://schemas.microsoft.com/office/drawing/2014/main" id="{3A819029-B647-3DBA-1CD7-9C54DEE1C932}"/>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 name="Freeform 8">
              <a:extLst>
                <a:ext uri="{FF2B5EF4-FFF2-40B4-BE49-F238E27FC236}">
                  <a16:creationId xmlns:a16="http://schemas.microsoft.com/office/drawing/2014/main" id="{8FF25125-6552-EAB2-877C-A32D11C5FB0C}"/>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9">
              <a:extLst>
                <a:ext uri="{FF2B5EF4-FFF2-40B4-BE49-F238E27FC236}">
                  <a16:creationId xmlns:a16="http://schemas.microsoft.com/office/drawing/2014/main" id="{812DB8E5-B3BA-4551-0E92-30BEB78DBA30}"/>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10">
              <a:extLst>
                <a:ext uri="{FF2B5EF4-FFF2-40B4-BE49-F238E27FC236}">
                  <a16:creationId xmlns:a16="http://schemas.microsoft.com/office/drawing/2014/main" id="{5B0F1C9D-3AAC-FD9D-5373-76C0D2895BB1}"/>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11">
              <a:extLst>
                <a:ext uri="{FF2B5EF4-FFF2-40B4-BE49-F238E27FC236}">
                  <a16:creationId xmlns:a16="http://schemas.microsoft.com/office/drawing/2014/main" id="{EBD97FCC-FE66-4324-2290-2E83CFB4F606}"/>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12">
              <a:extLst>
                <a:ext uri="{FF2B5EF4-FFF2-40B4-BE49-F238E27FC236}">
                  <a16:creationId xmlns:a16="http://schemas.microsoft.com/office/drawing/2014/main" id="{A80E6DDC-1DD7-70B7-50DB-80DB4D66E7C0}"/>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3">
              <a:extLst>
                <a:ext uri="{FF2B5EF4-FFF2-40B4-BE49-F238E27FC236}">
                  <a16:creationId xmlns:a16="http://schemas.microsoft.com/office/drawing/2014/main" id="{8407ACF3-5AF5-BF66-C650-051AE6651F34}"/>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4">
              <a:extLst>
                <a:ext uri="{FF2B5EF4-FFF2-40B4-BE49-F238E27FC236}">
                  <a16:creationId xmlns:a16="http://schemas.microsoft.com/office/drawing/2014/main" id="{977E203E-500E-40F7-165E-590EEA4AACD5}"/>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5">
              <a:extLst>
                <a:ext uri="{FF2B5EF4-FFF2-40B4-BE49-F238E27FC236}">
                  <a16:creationId xmlns:a16="http://schemas.microsoft.com/office/drawing/2014/main" id="{B1FF333A-CB8F-461B-06C7-5ABCE2659C18}"/>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Rectangle 16">
              <a:extLst>
                <a:ext uri="{FF2B5EF4-FFF2-40B4-BE49-F238E27FC236}">
                  <a16:creationId xmlns:a16="http://schemas.microsoft.com/office/drawing/2014/main" id="{B1FB4AC3-6D3A-DF7F-1EAF-F7521107DC8F}"/>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7">
              <a:extLst>
                <a:ext uri="{FF2B5EF4-FFF2-40B4-BE49-F238E27FC236}">
                  <a16:creationId xmlns:a16="http://schemas.microsoft.com/office/drawing/2014/main" id="{6923AEA5-08F6-9154-1F84-0407B07DD695}"/>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Freeform 18">
              <a:extLst>
                <a:ext uri="{FF2B5EF4-FFF2-40B4-BE49-F238E27FC236}">
                  <a16:creationId xmlns:a16="http://schemas.microsoft.com/office/drawing/2014/main" id="{EC075E10-7479-6B37-E423-DC5D7A096DFC}"/>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19">
              <a:extLst>
                <a:ext uri="{FF2B5EF4-FFF2-40B4-BE49-F238E27FC236}">
                  <a16:creationId xmlns:a16="http://schemas.microsoft.com/office/drawing/2014/main" id="{B68C6184-FBF8-6D64-A93E-996EB73E8E1B}"/>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20">
              <a:extLst>
                <a:ext uri="{FF2B5EF4-FFF2-40B4-BE49-F238E27FC236}">
                  <a16:creationId xmlns:a16="http://schemas.microsoft.com/office/drawing/2014/main" id="{68650E96-CE8B-C74D-FA66-BB0785F2B835}"/>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21">
              <a:extLst>
                <a:ext uri="{FF2B5EF4-FFF2-40B4-BE49-F238E27FC236}">
                  <a16:creationId xmlns:a16="http://schemas.microsoft.com/office/drawing/2014/main" id="{50F8FC4A-C67D-C9B3-C6E8-72EFC59CB5E5}"/>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4" name="Text Placeholder 2">
            <a:extLst>
              <a:ext uri="{FF2B5EF4-FFF2-40B4-BE49-F238E27FC236}">
                <a16:creationId xmlns:a16="http://schemas.microsoft.com/office/drawing/2014/main" id="{FB38E3C2-1007-2B39-F846-F020B150907A}"/>
              </a:ext>
            </a:extLst>
          </p:cNvPr>
          <p:cNvSpPr>
            <a:spLocks noGrp="1"/>
          </p:cNvSpPr>
          <p:nvPr>
            <p:ph type="body" sz="quarter" idx="10"/>
          </p:nvPr>
        </p:nvSpPr>
        <p:spPr>
          <a:xfrm>
            <a:off x="5791201" y="1949450"/>
            <a:ext cx="6051550" cy="4431253"/>
          </a:xfrm>
        </p:spPr>
        <p:txBody>
          <a:bodyPr anchor="t" anchorCtr="0"/>
          <a:lstStyle>
            <a:lvl1pPr marL="0" indent="0">
              <a:lnSpc>
                <a:spcPct val="100000"/>
              </a:lnSpc>
              <a:buNone/>
              <a:defRPr sz="2400" b="0">
                <a:solidFill>
                  <a:srgbClr val="FEFEFE"/>
                </a:solidFill>
                <a:latin typeface="+mn-lt"/>
                <a:ea typeface="Lato Light" panose="020F0502020204030203" pitchFamily="34" charset="0"/>
                <a:cs typeface="Lato Light" panose="020F0502020204030203" pitchFamily="34" charset="0"/>
              </a:defRPr>
            </a:lvl1pPr>
            <a:lvl2pPr marL="685800" indent="-339725">
              <a:defRPr sz="2400">
                <a:solidFill>
                  <a:srgbClr val="FEFEFE"/>
                </a:solidFill>
                <a:latin typeface="+mn-lt"/>
                <a:ea typeface="Lato Light" panose="020F0502020204030203" pitchFamily="34" charset="0"/>
                <a:cs typeface="Lato Light" panose="020F0502020204030203" pitchFamily="34" charset="0"/>
              </a:defRPr>
            </a:lvl2pPr>
            <a:lvl3pPr>
              <a:defRPr>
                <a:solidFill>
                  <a:srgbClr val="FEFEFE"/>
                </a:solidFill>
              </a:defRPr>
            </a:lvl3pPr>
            <a:lvl4pPr>
              <a:defRPr>
                <a:solidFill>
                  <a:srgbClr val="FEFEFE"/>
                </a:solidFill>
              </a:defRPr>
            </a:lvl4pPr>
            <a:lvl5pPr>
              <a:defRPr>
                <a:solidFill>
                  <a:srgbClr val="FEFEFE"/>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578174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sion">
    <p:spTree>
      <p:nvGrpSpPr>
        <p:cNvPr id="1" name=""/>
        <p:cNvGrpSpPr/>
        <p:nvPr/>
      </p:nvGrpSpPr>
      <p:grpSpPr>
        <a:xfrm>
          <a:off x="0" y="0"/>
          <a:ext cx="0" cy="0"/>
          <a:chOff x="0" y="0"/>
          <a:chExt cx="0" cy="0"/>
        </a:xfrm>
      </p:grpSpPr>
      <p:pic>
        <p:nvPicPr>
          <p:cNvPr id="6" name="Picture 5" descr="A hand pouring water onto a small plant&#10;&#10;Description automatically generated">
            <a:extLst>
              <a:ext uri="{FF2B5EF4-FFF2-40B4-BE49-F238E27FC236}">
                <a16:creationId xmlns:a16="http://schemas.microsoft.com/office/drawing/2014/main" id="{69AE2D12-F9BD-74FD-EF27-0A534ADDCEE3}"/>
              </a:ext>
            </a:extLst>
          </p:cNvPr>
          <p:cNvPicPr>
            <a:picLocks noChangeAspect="1"/>
          </p:cNvPicPr>
          <p:nvPr userDrawn="1"/>
        </p:nvPicPr>
        <p:blipFill>
          <a:blip r:embed="rId2"/>
          <a:stretch>
            <a:fillRect/>
          </a:stretch>
        </p:blipFill>
        <p:spPr>
          <a:xfrm>
            <a:off x="0" y="0"/>
            <a:ext cx="5276538" cy="6870492"/>
          </a:xfrm>
          <a:prstGeom prst="rect">
            <a:avLst/>
          </a:prstGeom>
        </p:spPr>
      </p:pic>
      <p:sp>
        <p:nvSpPr>
          <p:cNvPr id="24" name="Rectangle 23">
            <a:extLst>
              <a:ext uri="{FF2B5EF4-FFF2-40B4-BE49-F238E27FC236}">
                <a16:creationId xmlns:a16="http://schemas.microsoft.com/office/drawing/2014/main" id="{E2E712C4-39C9-4742-B9E7-132A9A3AF5FE}"/>
              </a:ext>
            </a:extLst>
          </p:cNvPr>
          <p:cNvSpPr/>
          <p:nvPr userDrawn="1"/>
        </p:nvSpPr>
        <p:spPr>
          <a:xfrm>
            <a:off x="5133975" y="-9235"/>
            <a:ext cx="7059613" cy="6873372"/>
          </a:xfrm>
          <a:prstGeom prst="rect">
            <a:avLst/>
          </a:prstGeom>
          <a:solidFill>
            <a:srgbClr val="6B9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a:p>
        </p:txBody>
      </p:sp>
      <p:sp>
        <p:nvSpPr>
          <p:cNvPr id="2" name="Text Placeholder 2">
            <a:extLst>
              <a:ext uri="{FF2B5EF4-FFF2-40B4-BE49-F238E27FC236}">
                <a16:creationId xmlns:a16="http://schemas.microsoft.com/office/drawing/2014/main" id="{1DE9F09B-71E5-AE4A-2310-DBCF69406CA6}"/>
              </a:ext>
            </a:extLst>
          </p:cNvPr>
          <p:cNvSpPr>
            <a:spLocks noGrp="1"/>
          </p:cNvSpPr>
          <p:nvPr>
            <p:ph type="body" sz="quarter" idx="10"/>
          </p:nvPr>
        </p:nvSpPr>
        <p:spPr>
          <a:xfrm>
            <a:off x="5791201" y="1619249"/>
            <a:ext cx="5980112" cy="3486151"/>
          </a:xfrm>
        </p:spPr>
        <p:txBody>
          <a:bodyPr anchor="ctr" anchorCtr="0"/>
          <a:lstStyle>
            <a:lvl1pPr marL="0" indent="0">
              <a:lnSpc>
                <a:spcPct val="100000"/>
              </a:lnSpc>
              <a:buNone/>
              <a:defRPr sz="4800" b="1" cap="all" baseline="0">
                <a:solidFill>
                  <a:srgbClr val="FEFEFE"/>
                </a:solidFill>
                <a:latin typeface="+mn-lt"/>
                <a:ea typeface="Lato Light" panose="020F0502020204030203" pitchFamily="34" charset="0"/>
                <a:cs typeface="Lato Light" panose="020F0502020204030203" pitchFamily="34" charset="0"/>
              </a:defRPr>
            </a:lvl1pPr>
            <a:lvl2pPr marL="685800" indent="-339725">
              <a:defRPr sz="3200">
                <a:solidFill>
                  <a:srgbClr val="FEFEFE"/>
                </a:solidFill>
                <a:latin typeface="+mn-lt"/>
                <a:ea typeface="Lato Light" panose="020F0502020204030203" pitchFamily="34" charset="0"/>
                <a:cs typeface="Lato Light" panose="020F0502020204030203" pitchFamily="34" charset="0"/>
              </a:defRPr>
            </a:lvl2pPr>
            <a:lvl3pPr>
              <a:defRPr>
                <a:solidFill>
                  <a:srgbClr val="FEFEFE"/>
                </a:solidFill>
              </a:defRPr>
            </a:lvl3pPr>
            <a:lvl4pPr>
              <a:defRPr>
                <a:solidFill>
                  <a:srgbClr val="FEFEFE"/>
                </a:solidFill>
              </a:defRPr>
            </a:lvl4pPr>
            <a:lvl5pPr>
              <a:defRPr>
                <a:solidFill>
                  <a:srgbClr val="FEFEFE"/>
                </a:solidFill>
              </a:defRPr>
            </a:lvl5pPr>
          </a:lstStyle>
          <a:p>
            <a:pPr lvl="0"/>
            <a:r>
              <a:rPr lang="en-US"/>
              <a:t>Click to edit Master text styles</a:t>
            </a:r>
          </a:p>
        </p:txBody>
      </p:sp>
      <p:grpSp>
        <p:nvGrpSpPr>
          <p:cNvPr id="7" name="Group 6">
            <a:extLst>
              <a:ext uri="{FF2B5EF4-FFF2-40B4-BE49-F238E27FC236}">
                <a16:creationId xmlns:a16="http://schemas.microsoft.com/office/drawing/2014/main" id="{CD636556-8FF0-25F1-54FF-BB19E014DB01}"/>
              </a:ext>
            </a:extLst>
          </p:cNvPr>
          <p:cNvGrpSpPr/>
          <p:nvPr userDrawn="1"/>
        </p:nvGrpSpPr>
        <p:grpSpPr>
          <a:xfrm>
            <a:off x="10842866" y="6524864"/>
            <a:ext cx="867564" cy="238330"/>
            <a:chOff x="1855788" y="3378201"/>
            <a:chExt cx="3709987" cy="1019175"/>
          </a:xfrm>
          <a:solidFill>
            <a:schemeClr val="bg1"/>
          </a:solidFill>
        </p:grpSpPr>
        <p:sp>
          <p:nvSpPr>
            <p:cNvPr id="8" name="Freeform 5">
              <a:extLst>
                <a:ext uri="{FF2B5EF4-FFF2-40B4-BE49-F238E27FC236}">
                  <a16:creationId xmlns:a16="http://schemas.microsoft.com/office/drawing/2014/main" id="{F3C693B5-2998-7AF2-FE43-50E89DE4E303}"/>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6">
              <a:extLst>
                <a:ext uri="{FF2B5EF4-FFF2-40B4-BE49-F238E27FC236}">
                  <a16:creationId xmlns:a16="http://schemas.microsoft.com/office/drawing/2014/main" id="{2F3F5235-DF4C-7B52-B372-993C2B7C81A7}"/>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7">
              <a:extLst>
                <a:ext uri="{FF2B5EF4-FFF2-40B4-BE49-F238E27FC236}">
                  <a16:creationId xmlns:a16="http://schemas.microsoft.com/office/drawing/2014/main" id="{7509AD04-7CB1-604D-B9EE-4B38665B4ABC}"/>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8">
              <a:extLst>
                <a:ext uri="{FF2B5EF4-FFF2-40B4-BE49-F238E27FC236}">
                  <a16:creationId xmlns:a16="http://schemas.microsoft.com/office/drawing/2014/main" id="{A9FE6A59-1E04-4EAC-DDA7-B26647035E88}"/>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9">
              <a:extLst>
                <a:ext uri="{FF2B5EF4-FFF2-40B4-BE49-F238E27FC236}">
                  <a16:creationId xmlns:a16="http://schemas.microsoft.com/office/drawing/2014/main" id="{394A6309-4CEB-D05D-9F17-A527A94121AA}"/>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0">
              <a:extLst>
                <a:ext uri="{FF2B5EF4-FFF2-40B4-BE49-F238E27FC236}">
                  <a16:creationId xmlns:a16="http://schemas.microsoft.com/office/drawing/2014/main" id="{09363045-3170-E3C8-008B-C45398C82E4A}"/>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1">
              <a:extLst>
                <a:ext uri="{FF2B5EF4-FFF2-40B4-BE49-F238E27FC236}">
                  <a16:creationId xmlns:a16="http://schemas.microsoft.com/office/drawing/2014/main" id="{95048948-5D63-2C20-1FC9-B3F8A1CB34B5}"/>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2">
              <a:extLst>
                <a:ext uri="{FF2B5EF4-FFF2-40B4-BE49-F238E27FC236}">
                  <a16:creationId xmlns:a16="http://schemas.microsoft.com/office/drawing/2014/main" id="{AC4C1BBB-F17F-C189-D02F-397BC32D714F}"/>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Freeform 13">
              <a:extLst>
                <a:ext uri="{FF2B5EF4-FFF2-40B4-BE49-F238E27FC236}">
                  <a16:creationId xmlns:a16="http://schemas.microsoft.com/office/drawing/2014/main" id="{01E85D35-8209-17F4-C448-90D62E613648}"/>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4">
              <a:extLst>
                <a:ext uri="{FF2B5EF4-FFF2-40B4-BE49-F238E27FC236}">
                  <a16:creationId xmlns:a16="http://schemas.microsoft.com/office/drawing/2014/main" id="{C7F2F7ED-5DA8-52D0-03DF-11BA08136E19}"/>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Freeform 15">
              <a:extLst>
                <a:ext uri="{FF2B5EF4-FFF2-40B4-BE49-F238E27FC236}">
                  <a16:creationId xmlns:a16="http://schemas.microsoft.com/office/drawing/2014/main" id="{E83A000B-438A-C995-B5E1-D83221915EC5}"/>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Rectangle 16">
              <a:extLst>
                <a:ext uri="{FF2B5EF4-FFF2-40B4-BE49-F238E27FC236}">
                  <a16:creationId xmlns:a16="http://schemas.microsoft.com/office/drawing/2014/main" id="{B50794EC-BDEF-8CE6-6EA4-05BB9E646ED3}"/>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17">
              <a:extLst>
                <a:ext uri="{FF2B5EF4-FFF2-40B4-BE49-F238E27FC236}">
                  <a16:creationId xmlns:a16="http://schemas.microsoft.com/office/drawing/2014/main" id="{E9F4BF39-D485-3BF9-688E-6DF1BD19F520}"/>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18">
              <a:extLst>
                <a:ext uri="{FF2B5EF4-FFF2-40B4-BE49-F238E27FC236}">
                  <a16:creationId xmlns:a16="http://schemas.microsoft.com/office/drawing/2014/main" id="{2A55AA5D-D58A-AECA-1F53-172B130C69D5}"/>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2" name="Freeform 19">
              <a:extLst>
                <a:ext uri="{FF2B5EF4-FFF2-40B4-BE49-F238E27FC236}">
                  <a16:creationId xmlns:a16="http://schemas.microsoft.com/office/drawing/2014/main" id="{D039CDF6-59F2-9D26-F16E-AC619A050AC0}"/>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3" name="Freeform 20">
              <a:extLst>
                <a:ext uri="{FF2B5EF4-FFF2-40B4-BE49-F238E27FC236}">
                  <a16:creationId xmlns:a16="http://schemas.microsoft.com/office/drawing/2014/main" id="{6B580AC7-971C-FAC3-A136-E20F8002A565}"/>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5" name="Freeform 21">
              <a:extLst>
                <a:ext uri="{FF2B5EF4-FFF2-40B4-BE49-F238E27FC236}">
                  <a16:creationId xmlns:a16="http://schemas.microsoft.com/office/drawing/2014/main" id="{0D9AC722-491E-6A32-AACD-8BA81A3290D8}"/>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41492674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vis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BC0CA9-44DC-79D6-E6EB-0057F9AE8124}"/>
              </a:ext>
            </a:extLst>
          </p:cNvPr>
          <p:cNvPicPr>
            <a:picLocks noChangeAspect="1"/>
          </p:cNvPicPr>
          <p:nvPr userDrawn="1"/>
        </p:nvPicPr>
        <p:blipFill>
          <a:blip r:embed="rId2"/>
          <a:srcRect/>
          <a:stretch/>
        </p:blipFill>
        <p:spPr>
          <a:xfrm>
            <a:off x="0" y="0"/>
            <a:ext cx="5266944" cy="6858000"/>
          </a:xfrm>
          <a:prstGeom prst="rect">
            <a:avLst/>
          </a:prstGeom>
        </p:spPr>
      </p:pic>
      <p:sp>
        <p:nvSpPr>
          <p:cNvPr id="24" name="Rectangle 23">
            <a:extLst>
              <a:ext uri="{FF2B5EF4-FFF2-40B4-BE49-F238E27FC236}">
                <a16:creationId xmlns:a16="http://schemas.microsoft.com/office/drawing/2014/main" id="{E2E712C4-39C9-4742-B9E7-132A9A3AF5FE}"/>
              </a:ext>
            </a:extLst>
          </p:cNvPr>
          <p:cNvSpPr/>
          <p:nvPr userDrawn="1"/>
        </p:nvSpPr>
        <p:spPr>
          <a:xfrm>
            <a:off x="5133975" y="-9235"/>
            <a:ext cx="7059613" cy="6873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a:p>
        </p:txBody>
      </p:sp>
      <p:sp>
        <p:nvSpPr>
          <p:cNvPr id="2" name="Text Placeholder 2">
            <a:extLst>
              <a:ext uri="{FF2B5EF4-FFF2-40B4-BE49-F238E27FC236}">
                <a16:creationId xmlns:a16="http://schemas.microsoft.com/office/drawing/2014/main" id="{1DE9F09B-71E5-AE4A-2310-DBCF69406CA6}"/>
              </a:ext>
            </a:extLst>
          </p:cNvPr>
          <p:cNvSpPr>
            <a:spLocks noGrp="1"/>
          </p:cNvSpPr>
          <p:nvPr>
            <p:ph type="body" sz="quarter" idx="10"/>
          </p:nvPr>
        </p:nvSpPr>
        <p:spPr>
          <a:xfrm>
            <a:off x="5791201" y="1619249"/>
            <a:ext cx="5980112" cy="3486151"/>
          </a:xfrm>
        </p:spPr>
        <p:txBody>
          <a:bodyPr anchor="ctr" anchorCtr="0"/>
          <a:lstStyle>
            <a:lvl1pPr marL="0" indent="0">
              <a:lnSpc>
                <a:spcPct val="100000"/>
              </a:lnSpc>
              <a:buNone/>
              <a:defRPr sz="4800" b="1" cap="all" baseline="0">
                <a:solidFill>
                  <a:srgbClr val="FEFEFE"/>
                </a:solidFill>
                <a:latin typeface="+mn-lt"/>
                <a:ea typeface="Lato Light" panose="020F0502020204030203" pitchFamily="34" charset="0"/>
                <a:cs typeface="Lato Light" panose="020F0502020204030203" pitchFamily="34" charset="0"/>
              </a:defRPr>
            </a:lvl1pPr>
            <a:lvl2pPr marL="685800" indent="-339725">
              <a:defRPr sz="3200">
                <a:solidFill>
                  <a:srgbClr val="FEFEFE"/>
                </a:solidFill>
                <a:latin typeface="+mn-lt"/>
                <a:ea typeface="Lato Light" panose="020F0502020204030203" pitchFamily="34" charset="0"/>
                <a:cs typeface="Lato Light" panose="020F0502020204030203" pitchFamily="34" charset="0"/>
              </a:defRPr>
            </a:lvl2pPr>
            <a:lvl3pPr>
              <a:defRPr>
                <a:solidFill>
                  <a:srgbClr val="FEFEFE"/>
                </a:solidFill>
              </a:defRPr>
            </a:lvl3pPr>
            <a:lvl4pPr>
              <a:defRPr>
                <a:solidFill>
                  <a:srgbClr val="FEFEFE"/>
                </a:solidFill>
              </a:defRPr>
            </a:lvl4pPr>
            <a:lvl5pPr>
              <a:defRPr>
                <a:solidFill>
                  <a:srgbClr val="FEFEFE"/>
                </a:solidFill>
              </a:defRPr>
            </a:lvl5pPr>
          </a:lstStyle>
          <a:p>
            <a:pPr lvl="0"/>
            <a:r>
              <a:rPr lang="en-US"/>
              <a:t>Click to edit Master text styles</a:t>
            </a:r>
          </a:p>
        </p:txBody>
      </p:sp>
      <p:grpSp>
        <p:nvGrpSpPr>
          <p:cNvPr id="5" name="Group 4">
            <a:extLst>
              <a:ext uri="{FF2B5EF4-FFF2-40B4-BE49-F238E27FC236}">
                <a16:creationId xmlns:a16="http://schemas.microsoft.com/office/drawing/2014/main" id="{82C7C7D7-7CD5-B505-1860-BF196FDE9E2F}"/>
              </a:ext>
            </a:extLst>
          </p:cNvPr>
          <p:cNvGrpSpPr/>
          <p:nvPr userDrawn="1"/>
        </p:nvGrpSpPr>
        <p:grpSpPr>
          <a:xfrm>
            <a:off x="10842866" y="6524864"/>
            <a:ext cx="867564" cy="238330"/>
            <a:chOff x="1855788" y="3378201"/>
            <a:chExt cx="3709987" cy="1019175"/>
          </a:xfrm>
          <a:solidFill>
            <a:schemeClr val="bg1"/>
          </a:solidFill>
        </p:grpSpPr>
        <p:sp>
          <p:nvSpPr>
            <p:cNvPr id="7" name="Freeform 5">
              <a:extLst>
                <a:ext uri="{FF2B5EF4-FFF2-40B4-BE49-F238E27FC236}">
                  <a16:creationId xmlns:a16="http://schemas.microsoft.com/office/drawing/2014/main" id="{D0DE5B18-51C7-178C-A872-AB7861D03A47}"/>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 name="Freeform 6">
              <a:extLst>
                <a:ext uri="{FF2B5EF4-FFF2-40B4-BE49-F238E27FC236}">
                  <a16:creationId xmlns:a16="http://schemas.microsoft.com/office/drawing/2014/main" id="{558DBCFA-DD4E-FDF6-2DA9-6568A882DD33}"/>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7">
              <a:extLst>
                <a:ext uri="{FF2B5EF4-FFF2-40B4-BE49-F238E27FC236}">
                  <a16:creationId xmlns:a16="http://schemas.microsoft.com/office/drawing/2014/main" id="{0B26F021-8D0C-93E2-EDF7-15BAC38D40FA}"/>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8">
              <a:extLst>
                <a:ext uri="{FF2B5EF4-FFF2-40B4-BE49-F238E27FC236}">
                  <a16:creationId xmlns:a16="http://schemas.microsoft.com/office/drawing/2014/main" id="{4591FF73-A85C-235B-8B2B-2761EE2E52EC}"/>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9">
              <a:extLst>
                <a:ext uri="{FF2B5EF4-FFF2-40B4-BE49-F238E27FC236}">
                  <a16:creationId xmlns:a16="http://schemas.microsoft.com/office/drawing/2014/main" id="{D5115CAD-579E-7A09-B003-915290991D5C}"/>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10">
              <a:extLst>
                <a:ext uri="{FF2B5EF4-FFF2-40B4-BE49-F238E27FC236}">
                  <a16:creationId xmlns:a16="http://schemas.microsoft.com/office/drawing/2014/main" id="{F3061F56-A34A-B105-A893-F73D966B7579}"/>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1">
              <a:extLst>
                <a:ext uri="{FF2B5EF4-FFF2-40B4-BE49-F238E27FC236}">
                  <a16:creationId xmlns:a16="http://schemas.microsoft.com/office/drawing/2014/main" id="{351C22DD-CF6F-9958-900C-8FF8C82F47FA}"/>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2">
              <a:extLst>
                <a:ext uri="{FF2B5EF4-FFF2-40B4-BE49-F238E27FC236}">
                  <a16:creationId xmlns:a16="http://schemas.microsoft.com/office/drawing/2014/main" id="{A7924009-4EB4-02FB-174B-5C011B56C4CA}"/>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3">
              <a:extLst>
                <a:ext uri="{FF2B5EF4-FFF2-40B4-BE49-F238E27FC236}">
                  <a16:creationId xmlns:a16="http://schemas.microsoft.com/office/drawing/2014/main" id="{D5CAC185-C81E-C460-7BC1-9EFAB4A477CA}"/>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Freeform 14">
              <a:extLst>
                <a:ext uri="{FF2B5EF4-FFF2-40B4-BE49-F238E27FC236}">
                  <a16:creationId xmlns:a16="http://schemas.microsoft.com/office/drawing/2014/main" id="{CA4786F8-94AF-DAB6-246C-5EA0E5A7B374}"/>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5">
              <a:extLst>
                <a:ext uri="{FF2B5EF4-FFF2-40B4-BE49-F238E27FC236}">
                  <a16:creationId xmlns:a16="http://schemas.microsoft.com/office/drawing/2014/main" id="{308B8A21-CD9C-D5D3-562D-96B9161ECE9F}"/>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Rectangle 16">
              <a:extLst>
                <a:ext uri="{FF2B5EF4-FFF2-40B4-BE49-F238E27FC236}">
                  <a16:creationId xmlns:a16="http://schemas.microsoft.com/office/drawing/2014/main" id="{E5BD13E1-4DF8-F8E0-34E7-48DB5B5369DC}"/>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17">
              <a:extLst>
                <a:ext uri="{FF2B5EF4-FFF2-40B4-BE49-F238E27FC236}">
                  <a16:creationId xmlns:a16="http://schemas.microsoft.com/office/drawing/2014/main" id="{24DD59DC-ACCC-D51F-51DE-85E3A6F1B2C0}"/>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18">
              <a:extLst>
                <a:ext uri="{FF2B5EF4-FFF2-40B4-BE49-F238E27FC236}">
                  <a16:creationId xmlns:a16="http://schemas.microsoft.com/office/drawing/2014/main" id="{F034DCA0-9EE2-F834-66FC-00ADB43A04C0}"/>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19">
              <a:extLst>
                <a:ext uri="{FF2B5EF4-FFF2-40B4-BE49-F238E27FC236}">
                  <a16:creationId xmlns:a16="http://schemas.microsoft.com/office/drawing/2014/main" id="{29D0ABE9-3195-8293-0799-602C2C6A952A}"/>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2" name="Freeform 20">
              <a:extLst>
                <a:ext uri="{FF2B5EF4-FFF2-40B4-BE49-F238E27FC236}">
                  <a16:creationId xmlns:a16="http://schemas.microsoft.com/office/drawing/2014/main" id="{D938D546-3C55-BF32-B344-E6775A7D23B9}"/>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3" name="Freeform 21">
              <a:extLst>
                <a:ext uri="{FF2B5EF4-FFF2-40B4-BE49-F238E27FC236}">
                  <a16:creationId xmlns:a16="http://schemas.microsoft.com/office/drawing/2014/main" id="{E6A04FF2-38DF-D889-6B2B-1A5053CDDCAF}"/>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95508078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ivis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BC0CA9-44DC-79D6-E6EB-0057F9AE8124}"/>
              </a:ext>
            </a:extLst>
          </p:cNvPr>
          <p:cNvPicPr>
            <a:picLocks noChangeAspect="1"/>
          </p:cNvPicPr>
          <p:nvPr userDrawn="1"/>
        </p:nvPicPr>
        <p:blipFill>
          <a:blip r:embed="rId2"/>
          <a:srcRect/>
          <a:stretch/>
        </p:blipFill>
        <p:spPr>
          <a:xfrm>
            <a:off x="0" y="0"/>
            <a:ext cx="5266944" cy="6858000"/>
          </a:xfrm>
          <a:prstGeom prst="rect">
            <a:avLst/>
          </a:prstGeom>
        </p:spPr>
      </p:pic>
      <p:sp>
        <p:nvSpPr>
          <p:cNvPr id="24" name="Rectangle 23">
            <a:extLst>
              <a:ext uri="{FF2B5EF4-FFF2-40B4-BE49-F238E27FC236}">
                <a16:creationId xmlns:a16="http://schemas.microsoft.com/office/drawing/2014/main" id="{E2E712C4-39C9-4742-B9E7-132A9A3AF5FE}"/>
              </a:ext>
            </a:extLst>
          </p:cNvPr>
          <p:cNvSpPr/>
          <p:nvPr userDrawn="1"/>
        </p:nvSpPr>
        <p:spPr>
          <a:xfrm>
            <a:off x="5133975" y="-9235"/>
            <a:ext cx="7059613" cy="6873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a:p>
        </p:txBody>
      </p:sp>
      <p:sp>
        <p:nvSpPr>
          <p:cNvPr id="2" name="Text Placeholder 2">
            <a:extLst>
              <a:ext uri="{FF2B5EF4-FFF2-40B4-BE49-F238E27FC236}">
                <a16:creationId xmlns:a16="http://schemas.microsoft.com/office/drawing/2014/main" id="{1DE9F09B-71E5-AE4A-2310-DBCF69406CA6}"/>
              </a:ext>
            </a:extLst>
          </p:cNvPr>
          <p:cNvSpPr>
            <a:spLocks noGrp="1"/>
          </p:cNvSpPr>
          <p:nvPr>
            <p:ph type="body" sz="quarter" idx="10"/>
          </p:nvPr>
        </p:nvSpPr>
        <p:spPr>
          <a:xfrm>
            <a:off x="5791201" y="1619249"/>
            <a:ext cx="5980112" cy="3486151"/>
          </a:xfrm>
        </p:spPr>
        <p:txBody>
          <a:bodyPr anchor="ctr" anchorCtr="0"/>
          <a:lstStyle>
            <a:lvl1pPr marL="0" indent="0">
              <a:lnSpc>
                <a:spcPct val="100000"/>
              </a:lnSpc>
              <a:buNone/>
              <a:defRPr sz="4800" b="1" cap="all" baseline="0">
                <a:solidFill>
                  <a:srgbClr val="FEFEFE"/>
                </a:solidFill>
                <a:latin typeface="+mn-lt"/>
                <a:ea typeface="Lato Light" panose="020F0502020204030203" pitchFamily="34" charset="0"/>
                <a:cs typeface="Lato Light" panose="020F0502020204030203" pitchFamily="34" charset="0"/>
              </a:defRPr>
            </a:lvl1pPr>
            <a:lvl2pPr marL="685800" indent="-339725">
              <a:defRPr sz="3200">
                <a:solidFill>
                  <a:srgbClr val="FEFEFE"/>
                </a:solidFill>
                <a:latin typeface="+mn-lt"/>
                <a:ea typeface="Lato Light" panose="020F0502020204030203" pitchFamily="34" charset="0"/>
                <a:cs typeface="Lato Light" panose="020F0502020204030203" pitchFamily="34" charset="0"/>
              </a:defRPr>
            </a:lvl2pPr>
            <a:lvl3pPr>
              <a:defRPr>
                <a:solidFill>
                  <a:srgbClr val="FEFEFE"/>
                </a:solidFill>
              </a:defRPr>
            </a:lvl3pPr>
            <a:lvl4pPr>
              <a:defRPr>
                <a:solidFill>
                  <a:srgbClr val="FEFEFE"/>
                </a:solidFill>
              </a:defRPr>
            </a:lvl4pPr>
            <a:lvl5pPr>
              <a:defRPr>
                <a:solidFill>
                  <a:srgbClr val="FEFEFE"/>
                </a:solidFill>
              </a:defRPr>
            </a:lvl5pPr>
          </a:lstStyle>
          <a:p>
            <a:pPr lvl="0"/>
            <a:r>
              <a:rPr lang="en-US"/>
              <a:t>Click to edit Master text styles</a:t>
            </a:r>
          </a:p>
        </p:txBody>
      </p:sp>
      <p:grpSp>
        <p:nvGrpSpPr>
          <p:cNvPr id="3" name="Group 2">
            <a:extLst>
              <a:ext uri="{FF2B5EF4-FFF2-40B4-BE49-F238E27FC236}">
                <a16:creationId xmlns:a16="http://schemas.microsoft.com/office/drawing/2014/main" id="{6701F16E-43B5-8EF9-B8D7-035987F2C207}"/>
              </a:ext>
            </a:extLst>
          </p:cNvPr>
          <p:cNvGrpSpPr/>
          <p:nvPr userDrawn="1"/>
        </p:nvGrpSpPr>
        <p:grpSpPr>
          <a:xfrm>
            <a:off x="10842866" y="6524864"/>
            <a:ext cx="867564" cy="238330"/>
            <a:chOff x="1855788" y="3378201"/>
            <a:chExt cx="3709987" cy="1019175"/>
          </a:xfrm>
          <a:solidFill>
            <a:schemeClr val="bg1"/>
          </a:solidFill>
        </p:grpSpPr>
        <p:sp>
          <p:nvSpPr>
            <p:cNvPr id="5" name="Freeform 5">
              <a:extLst>
                <a:ext uri="{FF2B5EF4-FFF2-40B4-BE49-F238E27FC236}">
                  <a16:creationId xmlns:a16="http://schemas.microsoft.com/office/drawing/2014/main" id="{9BE526BB-BE43-1489-4B42-A2FCE14D5EF4}"/>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 name="Freeform 6">
              <a:extLst>
                <a:ext uri="{FF2B5EF4-FFF2-40B4-BE49-F238E27FC236}">
                  <a16:creationId xmlns:a16="http://schemas.microsoft.com/office/drawing/2014/main" id="{B9C6B413-2E32-D2C5-4AEA-B06805FA0B59}"/>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 name="Freeform 7">
              <a:extLst>
                <a:ext uri="{FF2B5EF4-FFF2-40B4-BE49-F238E27FC236}">
                  <a16:creationId xmlns:a16="http://schemas.microsoft.com/office/drawing/2014/main" id="{1F85D853-C8F0-B1C3-2771-D56D9B62A2D7}"/>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 name="Freeform 8">
              <a:extLst>
                <a:ext uri="{FF2B5EF4-FFF2-40B4-BE49-F238E27FC236}">
                  <a16:creationId xmlns:a16="http://schemas.microsoft.com/office/drawing/2014/main" id="{B4B43287-7277-0FB2-406D-FD05B28D8270}"/>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9">
              <a:extLst>
                <a:ext uri="{FF2B5EF4-FFF2-40B4-BE49-F238E27FC236}">
                  <a16:creationId xmlns:a16="http://schemas.microsoft.com/office/drawing/2014/main" id="{BACE99F4-9D4B-AAD9-8830-A0952153E66D}"/>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10">
              <a:extLst>
                <a:ext uri="{FF2B5EF4-FFF2-40B4-BE49-F238E27FC236}">
                  <a16:creationId xmlns:a16="http://schemas.microsoft.com/office/drawing/2014/main" id="{01BB75C3-0181-9180-04D1-5322B9C8B053}"/>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11">
              <a:extLst>
                <a:ext uri="{FF2B5EF4-FFF2-40B4-BE49-F238E27FC236}">
                  <a16:creationId xmlns:a16="http://schemas.microsoft.com/office/drawing/2014/main" id="{3CC49CA4-76A8-F3DB-A7FD-10F9B3C19F72}"/>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12">
              <a:extLst>
                <a:ext uri="{FF2B5EF4-FFF2-40B4-BE49-F238E27FC236}">
                  <a16:creationId xmlns:a16="http://schemas.microsoft.com/office/drawing/2014/main" id="{AA3886CE-0968-7089-47A7-7FA66E69EF84}"/>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3">
              <a:extLst>
                <a:ext uri="{FF2B5EF4-FFF2-40B4-BE49-F238E27FC236}">
                  <a16:creationId xmlns:a16="http://schemas.microsoft.com/office/drawing/2014/main" id="{75BFF414-5A90-A44B-7E37-10E007F1F809}"/>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4">
              <a:extLst>
                <a:ext uri="{FF2B5EF4-FFF2-40B4-BE49-F238E27FC236}">
                  <a16:creationId xmlns:a16="http://schemas.microsoft.com/office/drawing/2014/main" id="{5E38A869-C760-3F24-7AE8-89C5085EA4E5}"/>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5">
              <a:extLst>
                <a:ext uri="{FF2B5EF4-FFF2-40B4-BE49-F238E27FC236}">
                  <a16:creationId xmlns:a16="http://schemas.microsoft.com/office/drawing/2014/main" id="{92A34112-770C-0DC4-752B-EE039D78D73D}"/>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Rectangle 16">
              <a:extLst>
                <a:ext uri="{FF2B5EF4-FFF2-40B4-BE49-F238E27FC236}">
                  <a16:creationId xmlns:a16="http://schemas.microsoft.com/office/drawing/2014/main" id="{7AB6AF30-357E-8ECF-5F0D-7EBB035C2E5F}"/>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7">
              <a:extLst>
                <a:ext uri="{FF2B5EF4-FFF2-40B4-BE49-F238E27FC236}">
                  <a16:creationId xmlns:a16="http://schemas.microsoft.com/office/drawing/2014/main" id="{09919627-316E-5B77-31AC-2D739DC628AF}"/>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Freeform 18">
              <a:extLst>
                <a:ext uri="{FF2B5EF4-FFF2-40B4-BE49-F238E27FC236}">
                  <a16:creationId xmlns:a16="http://schemas.microsoft.com/office/drawing/2014/main" id="{48D0ED3D-AB2F-DDB3-4A86-391F1DCED088}"/>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19">
              <a:extLst>
                <a:ext uri="{FF2B5EF4-FFF2-40B4-BE49-F238E27FC236}">
                  <a16:creationId xmlns:a16="http://schemas.microsoft.com/office/drawing/2014/main" id="{8E0B9704-598C-2517-9FFC-D89DF50B1C1F}"/>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20">
              <a:extLst>
                <a:ext uri="{FF2B5EF4-FFF2-40B4-BE49-F238E27FC236}">
                  <a16:creationId xmlns:a16="http://schemas.microsoft.com/office/drawing/2014/main" id="{ED71C9C0-E51F-9095-E01A-CFC3820BB9FA}"/>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21">
              <a:extLst>
                <a:ext uri="{FF2B5EF4-FFF2-40B4-BE49-F238E27FC236}">
                  <a16:creationId xmlns:a16="http://schemas.microsoft.com/office/drawing/2014/main" id="{C8847E96-C8AA-69CA-11CC-9EC41F346E19}"/>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60453641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ivis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BC0CA9-44DC-79D6-E6EB-0057F9AE8124}"/>
              </a:ext>
            </a:extLst>
          </p:cNvPr>
          <p:cNvPicPr>
            <a:picLocks noChangeAspect="1"/>
          </p:cNvPicPr>
          <p:nvPr userDrawn="1"/>
        </p:nvPicPr>
        <p:blipFill>
          <a:blip r:embed="rId2"/>
          <a:srcRect/>
          <a:stretch/>
        </p:blipFill>
        <p:spPr>
          <a:xfrm>
            <a:off x="0" y="0"/>
            <a:ext cx="5266944" cy="6858000"/>
          </a:xfrm>
          <a:prstGeom prst="rect">
            <a:avLst/>
          </a:prstGeom>
        </p:spPr>
      </p:pic>
      <p:sp>
        <p:nvSpPr>
          <p:cNvPr id="24" name="Rectangle 23">
            <a:extLst>
              <a:ext uri="{FF2B5EF4-FFF2-40B4-BE49-F238E27FC236}">
                <a16:creationId xmlns:a16="http://schemas.microsoft.com/office/drawing/2014/main" id="{E2E712C4-39C9-4742-B9E7-132A9A3AF5FE}"/>
              </a:ext>
            </a:extLst>
          </p:cNvPr>
          <p:cNvSpPr/>
          <p:nvPr userDrawn="1"/>
        </p:nvSpPr>
        <p:spPr>
          <a:xfrm>
            <a:off x="5133975" y="-9235"/>
            <a:ext cx="7059613" cy="68733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a:p>
        </p:txBody>
      </p:sp>
      <p:sp>
        <p:nvSpPr>
          <p:cNvPr id="2" name="Text Placeholder 2">
            <a:extLst>
              <a:ext uri="{FF2B5EF4-FFF2-40B4-BE49-F238E27FC236}">
                <a16:creationId xmlns:a16="http://schemas.microsoft.com/office/drawing/2014/main" id="{1DE9F09B-71E5-AE4A-2310-DBCF69406CA6}"/>
              </a:ext>
            </a:extLst>
          </p:cNvPr>
          <p:cNvSpPr>
            <a:spLocks noGrp="1"/>
          </p:cNvSpPr>
          <p:nvPr>
            <p:ph type="body" sz="quarter" idx="10"/>
          </p:nvPr>
        </p:nvSpPr>
        <p:spPr>
          <a:xfrm>
            <a:off x="5791201" y="1619249"/>
            <a:ext cx="5980112" cy="3486151"/>
          </a:xfrm>
        </p:spPr>
        <p:txBody>
          <a:bodyPr anchor="ctr" anchorCtr="0"/>
          <a:lstStyle>
            <a:lvl1pPr marL="0" indent="0">
              <a:lnSpc>
                <a:spcPct val="100000"/>
              </a:lnSpc>
              <a:buNone/>
              <a:defRPr sz="4800" b="1" cap="all" baseline="0">
                <a:solidFill>
                  <a:srgbClr val="FEFEFE"/>
                </a:solidFill>
                <a:latin typeface="+mn-lt"/>
                <a:ea typeface="Lato Light" panose="020F0502020204030203" pitchFamily="34" charset="0"/>
                <a:cs typeface="Lato Light" panose="020F0502020204030203" pitchFamily="34" charset="0"/>
              </a:defRPr>
            </a:lvl1pPr>
            <a:lvl2pPr marL="685800" indent="-339725">
              <a:defRPr sz="3200">
                <a:solidFill>
                  <a:srgbClr val="FEFEFE"/>
                </a:solidFill>
                <a:latin typeface="+mn-lt"/>
                <a:ea typeface="Lato Light" panose="020F0502020204030203" pitchFamily="34" charset="0"/>
                <a:cs typeface="Lato Light" panose="020F0502020204030203" pitchFamily="34" charset="0"/>
              </a:defRPr>
            </a:lvl2pPr>
            <a:lvl3pPr>
              <a:defRPr>
                <a:solidFill>
                  <a:srgbClr val="FEFEFE"/>
                </a:solidFill>
              </a:defRPr>
            </a:lvl3pPr>
            <a:lvl4pPr>
              <a:defRPr>
                <a:solidFill>
                  <a:srgbClr val="FEFEFE"/>
                </a:solidFill>
              </a:defRPr>
            </a:lvl4pPr>
            <a:lvl5pPr>
              <a:defRPr>
                <a:solidFill>
                  <a:srgbClr val="FEFEFE"/>
                </a:solidFill>
              </a:defRPr>
            </a:lvl5pPr>
          </a:lstStyle>
          <a:p>
            <a:pPr lvl="0"/>
            <a:r>
              <a:rPr lang="en-US"/>
              <a:t>Click to edit Master text styles</a:t>
            </a:r>
          </a:p>
        </p:txBody>
      </p:sp>
      <p:grpSp>
        <p:nvGrpSpPr>
          <p:cNvPr id="3" name="Group 2">
            <a:extLst>
              <a:ext uri="{FF2B5EF4-FFF2-40B4-BE49-F238E27FC236}">
                <a16:creationId xmlns:a16="http://schemas.microsoft.com/office/drawing/2014/main" id="{84E2EA01-9296-7660-F3EE-A9EB58EB0953}"/>
              </a:ext>
            </a:extLst>
          </p:cNvPr>
          <p:cNvGrpSpPr/>
          <p:nvPr userDrawn="1"/>
        </p:nvGrpSpPr>
        <p:grpSpPr>
          <a:xfrm>
            <a:off x="10842866" y="6524864"/>
            <a:ext cx="867564" cy="238330"/>
            <a:chOff x="1855788" y="3378201"/>
            <a:chExt cx="3709987" cy="1019175"/>
          </a:xfrm>
          <a:solidFill>
            <a:schemeClr val="bg1"/>
          </a:solidFill>
        </p:grpSpPr>
        <p:sp>
          <p:nvSpPr>
            <p:cNvPr id="5" name="Freeform 5">
              <a:extLst>
                <a:ext uri="{FF2B5EF4-FFF2-40B4-BE49-F238E27FC236}">
                  <a16:creationId xmlns:a16="http://schemas.microsoft.com/office/drawing/2014/main" id="{8F74FB6F-E44C-99AE-A442-56729AA60316}"/>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6" name="Freeform 6">
              <a:extLst>
                <a:ext uri="{FF2B5EF4-FFF2-40B4-BE49-F238E27FC236}">
                  <a16:creationId xmlns:a16="http://schemas.microsoft.com/office/drawing/2014/main" id="{AACEB5CC-BEE0-EA49-BC22-65022A8FC930}"/>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7" name="Freeform 7">
              <a:extLst>
                <a:ext uri="{FF2B5EF4-FFF2-40B4-BE49-F238E27FC236}">
                  <a16:creationId xmlns:a16="http://schemas.microsoft.com/office/drawing/2014/main" id="{A2B33A4B-90A8-4FD2-7DC6-9BD68C4067A7}"/>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8" name="Freeform 8">
              <a:extLst>
                <a:ext uri="{FF2B5EF4-FFF2-40B4-BE49-F238E27FC236}">
                  <a16:creationId xmlns:a16="http://schemas.microsoft.com/office/drawing/2014/main" id="{9196D474-E9FA-65FE-60BD-F63639CE6E7B}"/>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9" name="Freeform 9">
              <a:extLst>
                <a:ext uri="{FF2B5EF4-FFF2-40B4-BE49-F238E27FC236}">
                  <a16:creationId xmlns:a16="http://schemas.microsoft.com/office/drawing/2014/main" id="{98926952-1AF3-394A-BEF1-C9F4FDDC5F0B}"/>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10">
              <a:extLst>
                <a:ext uri="{FF2B5EF4-FFF2-40B4-BE49-F238E27FC236}">
                  <a16:creationId xmlns:a16="http://schemas.microsoft.com/office/drawing/2014/main" id="{49CAAF20-ECDC-93C5-2D69-70FC7BEF8D40}"/>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11">
              <a:extLst>
                <a:ext uri="{FF2B5EF4-FFF2-40B4-BE49-F238E27FC236}">
                  <a16:creationId xmlns:a16="http://schemas.microsoft.com/office/drawing/2014/main" id="{BBDB56CD-6503-C64C-295F-AD3234D4FBB3}"/>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2" name="Freeform 12">
              <a:extLst>
                <a:ext uri="{FF2B5EF4-FFF2-40B4-BE49-F238E27FC236}">
                  <a16:creationId xmlns:a16="http://schemas.microsoft.com/office/drawing/2014/main" id="{12A6AA48-4A42-C073-8357-0CE4A4500255}"/>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3" name="Freeform 13">
              <a:extLst>
                <a:ext uri="{FF2B5EF4-FFF2-40B4-BE49-F238E27FC236}">
                  <a16:creationId xmlns:a16="http://schemas.microsoft.com/office/drawing/2014/main" id="{307B8723-1BEF-45D0-6393-87928C6F12E6}"/>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4" name="Freeform 14">
              <a:extLst>
                <a:ext uri="{FF2B5EF4-FFF2-40B4-BE49-F238E27FC236}">
                  <a16:creationId xmlns:a16="http://schemas.microsoft.com/office/drawing/2014/main" id="{08312F2B-9718-168C-2AED-20BB2ED83A8F}"/>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5" name="Freeform 15">
              <a:extLst>
                <a:ext uri="{FF2B5EF4-FFF2-40B4-BE49-F238E27FC236}">
                  <a16:creationId xmlns:a16="http://schemas.microsoft.com/office/drawing/2014/main" id="{7CB5F088-D9F8-8BFC-4B4E-7875D01B402E}"/>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6" name="Rectangle 16">
              <a:extLst>
                <a:ext uri="{FF2B5EF4-FFF2-40B4-BE49-F238E27FC236}">
                  <a16:creationId xmlns:a16="http://schemas.microsoft.com/office/drawing/2014/main" id="{52DA640B-491E-141D-A6A2-3A4D9CCD0248}"/>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17">
              <a:extLst>
                <a:ext uri="{FF2B5EF4-FFF2-40B4-BE49-F238E27FC236}">
                  <a16:creationId xmlns:a16="http://schemas.microsoft.com/office/drawing/2014/main" id="{36354603-330C-74D0-B05D-410B17BC28E2}"/>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8" name="Freeform 18">
              <a:extLst>
                <a:ext uri="{FF2B5EF4-FFF2-40B4-BE49-F238E27FC236}">
                  <a16:creationId xmlns:a16="http://schemas.microsoft.com/office/drawing/2014/main" id="{C0AE9864-37F1-671B-FBC2-7C99C702BD75}"/>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9" name="Freeform 19">
              <a:extLst>
                <a:ext uri="{FF2B5EF4-FFF2-40B4-BE49-F238E27FC236}">
                  <a16:creationId xmlns:a16="http://schemas.microsoft.com/office/drawing/2014/main" id="{4D82E306-AC69-AF38-1A44-63B9A2EADF45}"/>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0" name="Freeform 20">
              <a:extLst>
                <a:ext uri="{FF2B5EF4-FFF2-40B4-BE49-F238E27FC236}">
                  <a16:creationId xmlns:a16="http://schemas.microsoft.com/office/drawing/2014/main" id="{9E41D078-9FFF-60E1-6013-A36DF796877F}"/>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21">
              <a:extLst>
                <a:ext uri="{FF2B5EF4-FFF2-40B4-BE49-F238E27FC236}">
                  <a16:creationId xmlns:a16="http://schemas.microsoft.com/office/drawing/2014/main" id="{DC73DCC3-84BE-3E0C-8A24-05A2A0854BB8}"/>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4414215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7740587-8E63-4DFE-9AF5-EE9B927E84A9}"/>
              </a:ext>
            </a:extLst>
          </p:cNvPr>
          <p:cNvSpPr/>
          <p:nvPr/>
        </p:nvSpPr>
        <p:spPr>
          <a:xfrm>
            <a:off x="0" y="0"/>
            <a:ext cx="12192000" cy="108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00" tIns="60951" rIns="121900" bIns="60951" rtlCol="0" anchor="ctr"/>
          <a:lstStyle/>
          <a:p>
            <a:pPr algn="ctr"/>
            <a:endParaRPr lang="en-US" sz="1867">
              <a:latin typeface="Arial"/>
              <a:cs typeface="Arial"/>
            </a:endParaRPr>
          </a:p>
        </p:txBody>
      </p:sp>
      <p:sp>
        <p:nvSpPr>
          <p:cNvPr id="2" name="Title Placeholder 1">
            <a:extLst>
              <a:ext uri="{FF2B5EF4-FFF2-40B4-BE49-F238E27FC236}">
                <a16:creationId xmlns:a16="http://schemas.microsoft.com/office/drawing/2014/main" id="{CD69BD9F-EB35-416C-A36A-048D2DFEC1B5}"/>
              </a:ext>
            </a:extLst>
          </p:cNvPr>
          <p:cNvSpPr>
            <a:spLocks noGrp="1"/>
          </p:cNvSpPr>
          <p:nvPr>
            <p:ph type="title"/>
          </p:nvPr>
        </p:nvSpPr>
        <p:spPr>
          <a:xfrm>
            <a:off x="604011" y="125771"/>
            <a:ext cx="11071242" cy="1064051"/>
          </a:xfrm>
          <a:prstGeom prst="rect">
            <a:avLst/>
          </a:prstGeom>
        </p:spPr>
        <p:txBody>
          <a:bodyPr vert="horz" lIns="0" tIns="0" rIns="0" bIns="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C8B1A5-CCD1-4F18-B737-A7EC38F8DC8D}"/>
              </a:ext>
            </a:extLst>
          </p:cNvPr>
          <p:cNvSpPr>
            <a:spLocks noGrp="1"/>
          </p:cNvSpPr>
          <p:nvPr>
            <p:ph type="body" idx="1"/>
          </p:nvPr>
        </p:nvSpPr>
        <p:spPr>
          <a:xfrm>
            <a:off x="606391" y="1450975"/>
            <a:ext cx="11068861" cy="283898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53A26C65-5E9D-4B0D-AC12-4EBEC46EDCDE}"/>
              </a:ext>
            </a:extLst>
          </p:cNvPr>
          <p:cNvSpPr txBox="1"/>
          <p:nvPr/>
        </p:nvSpPr>
        <p:spPr>
          <a:xfrm>
            <a:off x="603497" y="6670004"/>
            <a:ext cx="1080759" cy="83100"/>
          </a:xfrm>
          <a:prstGeom prst="rect">
            <a:avLst/>
          </a:prstGeom>
          <a:ln>
            <a:noFill/>
          </a:ln>
        </p:spPr>
        <p:txBody>
          <a:bodyPr wrap="square" lIns="0" tIns="0" rIns="0" bIns="0" rtlCol="0">
            <a:spAutoFit/>
          </a:bodyPr>
          <a:lstStyle/>
          <a:p>
            <a:pPr algn="l">
              <a:lnSpc>
                <a:spcPct val="90000"/>
              </a:lnSpc>
            </a:pPr>
            <a:r>
              <a:rPr lang="en-US" sz="600" kern="1200" dirty="0">
                <a:solidFill>
                  <a:schemeClr val="tx1"/>
                </a:solidFill>
                <a:latin typeface="+mn-lt"/>
                <a:ea typeface="+mn-ea"/>
                <a:cs typeface="Calibri" panose="020F0502020204030204" pitchFamily="34" charset="0"/>
              </a:rPr>
              <a:t>© 2023 Juniper Networks</a:t>
            </a:r>
          </a:p>
        </p:txBody>
      </p:sp>
      <p:grpSp>
        <p:nvGrpSpPr>
          <p:cNvPr id="37" name="Group 36">
            <a:extLst>
              <a:ext uri="{FF2B5EF4-FFF2-40B4-BE49-F238E27FC236}">
                <a16:creationId xmlns:a16="http://schemas.microsoft.com/office/drawing/2014/main" id="{6DF44693-F829-0153-E9EB-B570AE75DA9B}"/>
              </a:ext>
            </a:extLst>
          </p:cNvPr>
          <p:cNvGrpSpPr/>
          <p:nvPr userDrawn="1"/>
        </p:nvGrpSpPr>
        <p:grpSpPr>
          <a:xfrm>
            <a:off x="10842866" y="6524864"/>
            <a:ext cx="867564" cy="238330"/>
            <a:chOff x="1855788" y="3378201"/>
            <a:chExt cx="3709987" cy="1019175"/>
          </a:xfrm>
          <a:solidFill>
            <a:schemeClr val="tx1"/>
          </a:solidFill>
        </p:grpSpPr>
        <p:sp>
          <p:nvSpPr>
            <p:cNvPr id="38" name="Freeform 5">
              <a:extLst>
                <a:ext uri="{FF2B5EF4-FFF2-40B4-BE49-F238E27FC236}">
                  <a16:creationId xmlns:a16="http://schemas.microsoft.com/office/drawing/2014/main" id="{ABCD44A9-D9D9-9664-9B77-F873B28C12CC}"/>
                </a:ext>
              </a:extLst>
            </p:cNvPr>
            <p:cNvSpPr>
              <a:spLocks/>
            </p:cNvSpPr>
            <p:nvPr/>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6">
              <a:extLst>
                <a:ext uri="{FF2B5EF4-FFF2-40B4-BE49-F238E27FC236}">
                  <a16:creationId xmlns:a16="http://schemas.microsoft.com/office/drawing/2014/main" id="{2843885B-9B04-0E2D-E334-8FAB83107251}"/>
                </a:ext>
              </a:extLst>
            </p:cNvPr>
            <p:cNvSpPr>
              <a:spLocks/>
            </p:cNvSpPr>
            <p:nvPr/>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 name="Freeform 7">
              <a:extLst>
                <a:ext uri="{FF2B5EF4-FFF2-40B4-BE49-F238E27FC236}">
                  <a16:creationId xmlns:a16="http://schemas.microsoft.com/office/drawing/2014/main" id="{0CD7D2A2-6012-C226-418B-560F1EE6D81B}"/>
                </a:ext>
              </a:extLst>
            </p:cNvPr>
            <p:cNvSpPr>
              <a:spLocks/>
            </p:cNvSpPr>
            <p:nvPr/>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 name="Freeform 8">
              <a:extLst>
                <a:ext uri="{FF2B5EF4-FFF2-40B4-BE49-F238E27FC236}">
                  <a16:creationId xmlns:a16="http://schemas.microsoft.com/office/drawing/2014/main" id="{9E024927-3783-3610-825A-7A1D18B981F1}"/>
                </a:ext>
              </a:extLst>
            </p:cNvPr>
            <p:cNvSpPr>
              <a:spLocks/>
            </p:cNvSpPr>
            <p:nvPr/>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 name="Freeform 9">
              <a:extLst>
                <a:ext uri="{FF2B5EF4-FFF2-40B4-BE49-F238E27FC236}">
                  <a16:creationId xmlns:a16="http://schemas.microsoft.com/office/drawing/2014/main" id="{AF4402B5-50DA-EAAC-8A53-A031A7376EC7}"/>
                </a:ext>
              </a:extLst>
            </p:cNvPr>
            <p:cNvSpPr>
              <a:spLocks noEditPoints="1"/>
            </p:cNvSpPr>
            <p:nvPr/>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 name="Freeform 10">
              <a:extLst>
                <a:ext uri="{FF2B5EF4-FFF2-40B4-BE49-F238E27FC236}">
                  <a16:creationId xmlns:a16="http://schemas.microsoft.com/office/drawing/2014/main" id="{1070E4E3-DDE0-B757-FF81-7C8E43E77F9C}"/>
                </a:ext>
              </a:extLst>
            </p:cNvPr>
            <p:cNvSpPr>
              <a:spLocks noEditPoints="1"/>
            </p:cNvSpPr>
            <p:nvPr/>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 name="Freeform 11">
              <a:extLst>
                <a:ext uri="{FF2B5EF4-FFF2-40B4-BE49-F238E27FC236}">
                  <a16:creationId xmlns:a16="http://schemas.microsoft.com/office/drawing/2014/main" id="{50B4A804-4060-AF13-0722-25CB8304128C}"/>
                </a:ext>
              </a:extLst>
            </p:cNvPr>
            <p:cNvSpPr>
              <a:spLocks/>
            </p:cNvSpPr>
            <p:nvPr/>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 name="Freeform 12">
              <a:extLst>
                <a:ext uri="{FF2B5EF4-FFF2-40B4-BE49-F238E27FC236}">
                  <a16:creationId xmlns:a16="http://schemas.microsoft.com/office/drawing/2014/main" id="{9420134C-CEDF-3BE5-7D2D-40289060F079}"/>
                </a:ext>
              </a:extLst>
            </p:cNvPr>
            <p:cNvSpPr>
              <a:spLocks/>
            </p:cNvSpPr>
            <p:nvPr/>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 name="Freeform 13">
              <a:extLst>
                <a:ext uri="{FF2B5EF4-FFF2-40B4-BE49-F238E27FC236}">
                  <a16:creationId xmlns:a16="http://schemas.microsoft.com/office/drawing/2014/main" id="{E7F3907B-6815-78EC-1A96-FC5C82842226}"/>
                </a:ext>
              </a:extLst>
            </p:cNvPr>
            <p:cNvSpPr>
              <a:spLocks/>
            </p:cNvSpPr>
            <p:nvPr/>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 name="Freeform 14">
              <a:extLst>
                <a:ext uri="{FF2B5EF4-FFF2-40B4-BE49-F238E27FC236}">
                  <a16:creationId xmlns:a16="http://schemas.microsoft.com/office/drawing/2014/main" id="{7308546A-3199-C90E-482E-708F8F639EE0}"/>
                </a:ext>
              </a:extLst>
            </p:cNvPr>
            <p:cNvSpPr>
              <a:spLocks/>
            </p:cNvSpPr>
            <p:nvPr/>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9" name="Freeform 15">
              <a:extLst>
                <a:ext uri="{FF2B5EF4-FFF2-40B4-BE49-F238E27FC236}">
                  <a16:creationId xmlns:a16="http://schemas.microsoft.com/office/drawing/2014/main" id="{FA0F85D1-198C-D685-46D8-0A2209F5BAD1}"/>
                </a:ext>
              </a:extLst>
            </p:cNvPr>
            <p:cNvSpPr>
              <a:spLocks/>
            </p:cNvSpPr>
            <p:nvPr/>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0" name="Rectangle 16">
              <a:extLst>
                <a:ext uri="{FF2B5EF4-FFF2-40B4-BE49-F238E27FC236}">
                  <a16:creationId xmlns:a16="http://schemas.microsoft.com/office/drawing/2014/main" id="{294DA41B-4DC2-08B0-F171-5695B0F43466}"/>
                </a:ext>
              </a:extLst>
            </p:cNvPr>
            <p:cNvSpPr>
              <a:spLocks noChangeArrowheads="1"/>
            </p:cNvSpPr>
            <p:nvPr/>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1" name="Freeform 17">
              <a:extLst>
                <a:ext uri="{FF2B5EF4-FFF2-40B4-BE49-F238E27FC236}">
                  <a16:creationId xmlns:a16="http://schemas.microsoft.com/office/drawing/2014/main" id="{884B2F56-E1DF-6323-5C1F-5EF4C5E6F4FC}"/>
                </a:ext>
              </a:extLst>
            </p:cNvPr>
            <p:cNvSpPr>
              <a:spLocks noEditPoints="1"/>
            </p:cNvSpPr>
            <p:nvPr/>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2" name="Freeform 18">
              <a:extLst>
                <a:ext uri="{FF2B5EF4-FFF2-40B4-BE49-F238E27FC236}">
                  <a16:creationId xmlns:a16="http://schemas.microsoft.com/office/drawing/2014/main" id="{285EE1D0-F52B-0BA4-DC3D-08EC5065D14B}"/>
                </a:ext>
              </a:extLst>
            </p:cNvPr>
            <p:cNvSpPr>
              <a:spLocks noEditPoints="1"/>
            </p:cNvSpPr>
            <p:nvPr/>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3" name="Freeform 19">
              <a:extLst>
                <a:ext uri="{FF2B5EF4-FFF2-40B4-BE49-F238E27FC236}">
                  <a16:creationId xmlns:a16="http://schemas.microsoft.com/office/drawing/2014/main" id="{1BFEAD36-64F9-1263-2C73-A17E92807C52}"/>
                </a:ext>
              </a:extLst>
            </p:cNvPr>
            <p:cNvSpPr>
              <a:spLocks/>
            </p:cNvSpPr>
            <p:nvPr/>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4" name="Freeform 20">
              <a:extLst>
                <a:ext uri="{FF2B5EF4-FFF2-40B4-BE49-F238E27FC236}">
                  <a16:creationId xmlns:a16="http://schemas.microsoft.com/office/drawing/2014/main" id="{DB4123B9-0FBD-E392-60BC-C9055BFEB147}"/>
                </a:ext>
              </a:extLst>
            </p:cNvPr>
            <p:cNvSpPr>
              <a:spLocks noEditPoints="1"/>
            </p:cNvSpPr>
            <p:nvPr/>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5" name="Freeform 21">
              <a:extLst>
                <a:ext uri="{FF2B5EF4-FFF2-40B4-BE49-F238E27FC236}">
                  <a16:creationId xmlns:a16="http://schemas.microsoft.com/office/drawing/2014/main" id="{2B0A58AF-FE64-80AC-95FE-E013CA54CD7F}"/>
                </a:ext>
              </a:extLst>
            </p:cNvPr>
            <p:cNvSpPr>
              <a:spLocks noEditPoints="1"/>
            </p:cNvSpPr>
            <p:nvPr/>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4" name="MSIPCMContentMarking" descr="{&quot;HashCode&quot;:-290306243,&quot;Placement&quot;:&quot;Footer&quot;,&quot;Top&quot;:523.380066,&quot;Left&quot;:442.3952,&quot;SlideWidth&quot;:960,&quot;SlideHeight&quot;:540}">
            <a:extLst>
              <a:ext uri="{FF2B5EF4-FFF2-40B4-BE49-F238E27FC236}">
                <a16:creationId xmlns:a16="http://schemas.microsoft.com/office/drawing/2014/main" id="{CC67ABBA-0ACE-80CA-0C7D-8822B8B66E4C}"/>
              </a:ext>
            </a:extLst>
          </p:cNvPr>
          <p:cNvSpPr txBox="1"/>
          <p:nvPr userDrawn="1"/>
        </p:nvSpPr>
        <p:spPr>
          <a:xfrm>
            <a:off x="5618419" y="6646927"/>
            <a:ext cx="955162" cy="211073"/>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Calibri" panose="020F0502020204030204" pitchFamily="34" charset="0"/>
              </a:rPr>
              <a:t>Juniper Confidential</a:t>
            </a:r>
            <a:endParaRPr lang="en-US" sz="7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40883708"/>
      </p:ext>
    </p:extLst>
  </p:cSld>
  <p:clrMap bg1="lt1" tx1="dk1" bg2="lt2" tx2="dk2" accent1="accent1" accent2="accent2" accent3="accent3" accent4="accent4" accent5="accent5" accent6="accent6" hlink="hlink" folHlink="folHlink"/>
  <p:sldLayoutIdLst>
    <p:sldLayoutId id="2147483807" r:id="rId1"/>
    <p:sldLayoutId id="2147483810" r:id="rId2"/>
    <p:sldLayoutId id="2147483811" r:id="rId3"/>
    <p:sldLayoutId id="2147483812" r:id="rId4"/>
    <p:sldLayoutId id="2147483823" r:id="rId5"/>
    <p:sldLayoutId id="2147483809" r:id="rId6"/>
    <p:sldLayoutId id="2147483813" r:id="rId7"/>
    <p:sldLayoutId id="2147483814" r:id="rId8"/>
    <p:sldLayoutId id="2147483815" r:id="rId9"/>
    <p:sldLayoutId id="2147483816" r:id="rId10"/>
    <p:sldLayoutId id="2147483817" r:id="rId11"/>
    <p:sldLayoutId id="2147483665" r:id="rId12"/>
    <p:sldLayoutId id="2147483666" r:id="rId13"/>
    <p:sldLayoutId id="2147483768" r:id="rId14"/>
    <p:sldLayoutId id="2147483669" r:id="rId15"/>
    <p:sldLayoutId id="2147483771" r:id="rId16"/>
    <p:sldLayoutId id="2147483805" r:id="rId17"/>
    <p:sldLayoutId id="2147483806" r:id="rId18"/>
    <p:sldLayoutId id="2147483774" r:id="rId19"/>
    <p:sldLayoutId id="2147483775" r:id="rId20"/>
    <p:sldLayoutId id="2147483744" r:id="rId21"/>
    <p:sldLayoutId id="2147483818" r:id="rId22"/>
    <p:sldLayoutId id="2147483824" r:id="rId23"/>
  </p:sldLayoutIdLst>
  <p:transition>
    <p:fade/>
  </p:transition>
  <p:txStyles>
    <p:titleStyle>
      <a:lvl1pPr algn="l" defTabSz="914377" rtl="0" eaLnBrk="1" latinLnBrk="0" hangingPunct="1">
        <a:lnSpc>
          <a:spcPct val="90000"/>
        </a:lnSpc>
        <a:spcBef>
          <a:spcPct val="0"/>
        </a:spcBef>
        <a:buNone/>
        <a:defRPr sz="3600" b="1" kern="1200" cap="none" baseline="0">
          <a:solidFill>
            <a:schemeClr val="tx1"/>
          </a:solidFill>
          <a:latin typeface="+mn-lt"/>
          <a:ea typeface="Lato Light" panose="020F0302020204030203" pitchFamily="34" charset="0"/>
          <a:cs typeface="Lato Light" panose="020F0302020204030203" pitchFamily="34" charset="0"/>
        </a:defRPr>
      </a:lvl1pPr>
    </p:titleStyle>
    <p:bodyStyle>
      <a:lvl1pPr marL="173038" indent="-173038" algn="l" defTabSz="914377" rtl="0" eaLnBrk="1" latinLnBrk="0" hangingPunct="1">
        <a:lnSpc>
          <a:spcPct val="110000"/>
        </a:lnSpc>
        <a:spcBef>
          <a:spcPts val="1600"/>
        </a:spcBef>
        <a:buFont typeface="Arial" panose="020B0604020202020204" pitchFamily="34" charset="0"/>
        <a:buChar char="•"/>
        <a:defRPr sz="1800" kern="1200">
          <a:solidFill>
            <a:schemeClr val="tx1"/>
          </a:solidFill>
          <a:latin typeface="+mn-lt"/>
          <a:ea typeface="+mn-ea"/>
          <a:cs typeface="+mn-cs"/>
        </a:defRPr>
      </a:lvl1pPr>
      <a:lvl2pPr marL="574675" indent="-228600" algn="l" defTabSz="914377" rtl="0" eaLnBrk="1" latinLnBrk="0" hangingPunct="1">
        <a:lnSpc>
          <a:spcPct val="95000"/>
        </a:lnSpc>
        <a:spcBef>
          <a:spcPts val="500"/>
        </a:spcBef>
        <a:buFont typeface="Lato" panose="020F0502020204030203" pitchFamily="34" charset="0"/>
        <a:buChar char="–"/>
        <a:defRPr sz="1400" kern="1200">
          <a:solidFill>
            <a:schemeClr val="tx1"/>
          </a:solidFill>
          <a:latin typeface="+mn-lt"/>
          <a:ea typeface="+mn-ea"/>
          <a:cs typeface="+mn-cs"/>
        </a:defRPr>
      </a:lvl2pPr>
      <a:lvl3pPr marL="914400" indent="-173038" algn="l" defTabSz="914377" rtl="0" eaLnBrk="1" latinLnBrk="0" hangingPunct="1">
        <a:lnSpc>
          <a:spcPct val="95000"/>
        </a:lnSpc>
        <a:spcBef>
          <a:spcPts val="500"/>
        </a:spcBef>
        <a:buFont typeface="Arial" panose="020B0604020202020204" pitchFamily="34" charset="0"/>
        <a:buChar char="•"/>
        <a:defRPr sz="1200" kern="1200">
          <a:solidFill>
            <a:schemeClr val="tx1"/>
          </a:solidFill>
          <a:latin typeface="+mn-lt"/>
          <a:ea typeface="+mn-ea"/>
          <a:cs typeface="+mn-cs"/>
        </a:defRPr>
      </a:lvl3pPr>
      <a:lvl4pPr marL="1260475" indent="-195263" algn="l" defTabSz="914377" rtl="0" eaLnBrk="1" latinLnBrk="0" hangingPunct="1">
        <a:lnSpc>
          <a:spcPct val="95000"/>
        </a:lnSpc>
        <a:spcBef>
          <a:spcPts val="500"/>
        </a:spcBef>
        <a:buFont typeface="Lato" panose="020F0502020204030203" pitchFamily="34" charset="0"/>
        <a:buChar char="–"/>
        <a:defRPr sz="1100" kern="1200">
          <a:solidFill>
            <a:schemeClr val="tx1"/>
          </a:solidFill>
          <a:latin typeface="+mn-lt"/>
          <a:ea typeface="+mn-ea"/>
          <a:cs typeface="+mn-cs"/>
        </a:defRPr>
      </a:lvl4pPr>
      <a:lvl5pPr marL="1600200" indent="-171450" algn="l" defTabSz="914377" rtl="0" eaLnBrk="1" latinLnBrk="0" hangingPunct="1">
        <a:lnSpc>
          <a:spcPct val="95000"/>
        </a:lnSpc>
        <a:spcBef>
          <a:spcPts val="500"/>
        </a:spcBef>
        <a:buFont typeface="Lato" panose="020F0502020204030203" pitchFamily="34" charset="0"/>
        <a:buChar char="–"/>
        <a:defRPr sz="11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15:clr>
            <a:srgbClr val="F26B43"/>
          </p15:clr>
        </p15:guide>
        <p15:guide id="6">
          <p15:clr>
            <a:srgbClr val="F26B43"/>
          </p15:clr>
        </p15:guide>
        <p15:guide id="7" pos="7680">
          <p15:clr>
            <a:srgbClr val="F26B43"/>
          </p15:clr>
        </p15:guide>
        <p15:guide id="10" orient="horz" pos="43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3" Type="http://schemas.openxmlformats.org/officeDocument/2006/relationships/hyperlink" Target="https://door7302@xxxxxxxxxxxxxxxxx/jts.git" TargetMode="External"/><Relationship Id="rId2" Type="http://schemas.openxmlformats.org/officeDocument/2006/relationships/slideLayout" Target="../slideLayouts/slideLayout14.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4.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4.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1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apps.juniper.net/ydm-explorer/"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4.xml"/><Relationship Id="rId1" Type="http://schemas.openxmlformats.org/officeDocument/2006/relationships/tags" Target="../tags/tag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hyperlink" Target="https://xxxxxxxx/jts" TargetMode="External"/><Relationship Id="rId2" Type="http://schemas.openxmlformats.org/officeDocument/2006/relationships/slideLayout" Target="../slideLayouts/slideLayout14.xml"/><Relationship Id="rId1" Type="http://schemas.openxmlformats.org/officeDocument/2006/relationships/tags" Target="../tags/tag5.xml"/><Relationship Id="rId4" Type="http://schemas.openxmlformats.org/officeDocument/2006/relationships/hyperlink" Target="http://xxxxx/jtso.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E474F2B-6D66-DC9E-757C-D277580F884E}"/>
              </a:ext>
            </a:extLst>
          </p:cNvPr>
          <p:cNvSpPr>
            <a:spLocks noGrp="1"/>
          </p:cNvSpPr>
          <p:nvPr>
            <p:ph type="ctrTitle"/>
          </p:nvPr>
        </p:nvSpPr>
        <p:spPr>
          <a:xfrm>
            <a:off x="847724" y="3997656"/>
            <a:ext cx="10789920" cy="1167145"/>
          </a:xfrm>
        </p:spPr>
        <p:txBody>
          <a:bodyPr>
            <a:normAutofit/>
          </a:bodyPr>
          <a:lstStyle/>
          <a:p>
            <a:r>
              <a:rPr lang="en-US" sz="4800" dirty="0"/>
              <a:t>Open JTS – J</a:t>
            </a:r>
            <a:r>
              <a:rPr lang="en-US" sz="3600" dirty="0"/>
              <a:t>uniper</a:t>
            </a:r>
            <a:r>
              <a:rPr lang="en-US" sz="4800" dirty="0"/>
              <a:t> T</a:t>
            </a:r>
            <a:r>
              <a:rPr lang="en-US" sz="3600" dirty="0"/>
              <a:t>elemetry</a:t>
            </a:r>
            <a:r>
              <a:rPr lang="en-US" sz="4800" dirty="0"/>
              <a:t> S</a:t>
            </a:r>
            <a:r>
              <a:rPr lang="en-US" sz="3600" dirty="0"/>
              <a:t>tack</a:t>
            </a:r>
            <a:endParaRPr lang="en-US" sz="4800" dirty="0"/>
          </a:p>
        </p:txBody>
      </p:sp>
      <p:sp>
        <p:nvSpPr>
          <p:cNvPr id="2" name="Title 16">
            <a:extLst>
              <a:ext uri="{FF2B5EF4-FFF2-40B4-BE49-F238E27FC236}">
                <a16:creationId xmlns:a16="http://schemas.microsoft.com/office/drawing/2014/main" id="{188328D1-A644-6325-25A6-98D0497F614D}"/>
              </a:ext>
            </a:extLst>
          </p:cNvPr>
          <p:cNvSpPr txBox="1">
            <a:spLocks/>
          </p:cNvSpPr>
          <p:nvPr/>
        </p:nvSpPr>
        <p:spPr>
          <a:xfrm>
            <a:off x="847724" y="5164801"/>
            <a:ext cx="10789920" cy="440112"/>
          </a:xfrm>
          <a:prstGeom prst="rect">
            <a:avLst/>
          </a:prstGeom>
        </p:spPr>
        <p:txBody>
          <a:bodyPr vert="horz" lIns="0" tIns="0" rIns="0" bIns="0" rtlCol="0" anchor="b" anchorCtr="0">
            <a:normAutofit/>
          </a:bodyPr>
          <a:lstStyle>
            <a:lvl1pPr algn="l" defTabSz="914377" rtl="0" eaLnBrk="1" latinLnBrk="0" hangingPunct="1">
              <a:lnSpc>
                <a:spcPct val="90000"/>
              </a:lnSpc>
              <a:spcBef>
                <a:spcPct val="0"/>
              </a:spcBef>
              <a:buNone/>
              <a:defRPr sz="4000" b="1" kern="1200" cap="all" baseline="0">
                <a:solidFill>
                  <a:schemeClr val="bg1"/>
                </a:solidFill>
                <a:latin typeface="+mn-lt"/>
                <a:ea typeface="Lato Light" panose="020F0302020204030203" pitchFamily="34" charset="0"/>
                <a:cs typeface="Lato Light" panose="020F0302020204030203" pitchFamily="34" charset="0"/>
              </a:defRPr>
            </a:lvl1pPr>
          </a:lstStyle>
          <a:p>
            <a:r>
              <a:rPr lang="en-US" sz="2000" dirty="0"/>
              <a:t>09/2023 - David Roy – TME MX</a:t>
            </a:r>
          </a:p>
        </p:txBody>
      </p:sp>
    </p:spTree>
    <p:extLst>
      <p:ext uri="{BB962C8B-B14F-4D97-AF65-F5344CB8AC3E}">
        <p14:creationId xmlns:p14="http://schemas.microsoft.com/office/powerpoint/2010/main" val="29693005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3E17D-FAB7-6B94-47DD-E75BCC01530F}"/>
              </a:ext>
            </a:extLst>
          </p:cNvPr>
          <p:cNvSpPr>
            <a:spLocks noGrp="1"/>
          </p:cNvSpPr>
          <p:nvPr>
            <p:ph type="body" sz="quarter" idx="11"/>
          </p:nvPr>
        </p:nvSpPr>
        <p:spPr/>
        <p:txBody>
          <a:bodyPr/>
          <a:lstStyle/>
          <a:p>
            <a:pPr marL="0" indent="0">
              <a:lnSpc>
                <a:spcPct val="100000"/>
              </a:lnSpc>
              <a:spcBef>
                <a:spcPts val="500"/>
              </a:spcBef>
              <a:buNone/>
            </a:pPr>
            <a:r>
              <a:rPr lang="en-US" sz="1100" b="1" dirty="0">
                <a:solidFill>
                  <a:srgbClr val="FF0000"/>
                </a:solidFill>
                <a:effectLst/>
                <a:latin typeface="Courier New" panose="02070309020205020404" pitchFamily="49" charset="0"/>
                <a:cs typeface="Courier New" panose="02070309020205020404" pitchFamily="49" charset="0"/>
              </a:rPr>
              <a:t># Netconf User</a:t>
            </a: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login user </a:t>
            </a:r>
            <a:r>
              <a:rPr lang="en-US" sz="1100" dirty="0" err="1">
                <a:effectLst/>
                <a:latin typeface="Courier New" panose="02070309020205020404" pitchFamily="49" charset="0"/>
                <a:cs typeface="Courier New" panose="02070309020205020404" pitchFamily="49" charset="0"/>
              </a:rPr>
              <a:t>netconf_user</a:t>
            </a:r>
            <a:r>
              <a:rPr lang="en-US" sz="1100" dirty="0">
                <a:effectLst/>
                <a:latin typeface="Courier New" panose="02070309020205020404" pitchFamily="49" charset="0"/>
                <a:cs typeface="Courier New" panose="02070309020205020404" pitchFamily="49" charset="0"/>
              </a:rPr>
              <a:t> class super-user</a:t>
            </a: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login user </a:t>
            </a:r>
            <a:r>
              <a:rPr lang="en-US" sz="1100" dirty="0" err="1">
                <a:effectLst/>
                <a:latin typeface="Courier New" panose="02070309020205020404" pitchFamily="49" charset="0"/>
                <a:cs typeface="Courier New" panose="02070309020205020404" pitchFamily="49" charset="0"/>
              </a:rPr>
              <a:t>netconf_user</a:t>
            </a:r>
            <a:r>
              <a:rPr lang="en-US" sz="1100" dirty="0">
                <a:effectLst/>
                <a:latin typeface="Courier New" panose="02070309020205020404" pitchFamily="49" charset="0"/>
                <a:cs typeface="Courier New" panose="02070309020205020404" pitchFamily="49" charset="0"/>
              </a:rPr>
              <a:t> authentication encrypted-password “”</a:t>
            </a:r>
          </a:p>
          <a:p>
            <a:pPr marL="0" indent="0">
              <a:lnSpc>
                <a:spcPct val="100000"/>
              </a:lnSpc>
              <a:spcBef>
                <a:spcPts val="500"/>
              </a:spcBef>
              <a:buNone/>
            </a:pPr>
            <a:endParaRPr lang="en-US" sz="1100" dirty="0">
              <a:effectLst/>
              <a:latin typeface="Courier New" panose="02070309020205020404" pitchFamily="49" charset="0"/>
              <a:cs typeface="Courier New" panose="02070309020205020404" pitchFamily="49" charset="0"/>
            </a:endParaRPr>
          </a:p>
          <a:p>
            <a:pPr marL="0" indent="0">
              <a:lnSpc>
                <a:spcPct val="100000"/>
              </a:lnSpc>
              <a:spcBef>
                <a:spcPts val="500"/>
              </a:spcBef>
              <a:buNone/>
            </a:pPr>
            <a:r>
              <a:rPr lang="en-US" sz="1100" b="1" dirty="0">
                <a:solidFill>
                  <a:srgbClr val="FF0000"/>
                </a:solidFill>
                <a:effectLst/>
                <a:latin typeface="Courier New" panose="02070309020205020404" pitchFamily="49" charset="0"/>
                <a:cs typeface="Courier New" panose="02070309020205020404" pitchFamily="49" charset="0"/>
              </a:rPr>
              <a:t>#gNMI User </a:t>
            </a: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login user </a:t>
            </a:r>
            <a:r>
              <a:rPr lang="en-US" sz="1100" dirty="0" err="1">
                <a:effectLst/>
                <a:latin typeface="Courier New" panose="02070309020205020404" pitchFamily="49" charset="0"/>
                <a:cs typeface="Courier New" panose="02070309020205020404" pitchFamily="49" charset="0"/>
              </a:rPr>
              <a:t>gnmi_user</a:t>
            </a:r>
            <a:r>
              <a:rPr lang="en-US" sz="1100" dirty="0">
                <a:effectLst/>
                <a:latin typeface="Courier New" panose="02070309020205020404" pitchFamily="49" charset="0"/>
                <a:cs typeface="Courier New" panose="02070309020205020404" pitchFamily="49" charset="0"/>
              </a:rPr>
              <a:t> class super-user</a:t>
            </a: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login user </a:t>
            </a:r>
            <a:r>
              <a:rPr lang="en-US" sz="1100" dirty="0" err="1">
                <a:effectLst/>
                <a:latin typeface="Courier New" panose="02070309020205020404" pitchFamily="49" charset="0"/>
                <a:cs typeface="Courier New" panose="02070309020205020404" pitchFamily="49" charset="0"/>
              </a:rPr>
              <a:t>gnmi_user</a:t>
            </a:r>
            <a:r>
              <a:rPr lang="en-US" sz="1100" dirty="0">
                <a:effectLst/>
                <a:latin typeface="Courier New" panose="02070309020205020404" pitchFamily="49" charset="0"/>
                <a:cs typeface="Courier New" panose="02070309020205020404" pitchFamily="49" charset="0"/>
              </a:rPr>
              <a:t> authentication encrypted-password “”</a:t>
            </a:r>
          </a:p>
          <a:p>
            <a:pPr marL="0" indent="0">
              <a:lnSpc>
                <a:spcPct val="100000"/>
              </a:lnSpc>
              <a:spcBef>
                <a:spcPts val="500"/>
              </a:spcBef>
              <a:buNone/>
            </a:pPr>
            <a:endParaRPr lang="en-US" sz="1100" b="1" dirty="0">
              <a:solidFill>
                <a:srgbClr val="FF0000"/>
              </a:solidFill>
              <a:effectLst/>
              <a:latin typeface="Courier New" panose="02070309020205020404" pitchFamily="49" charset="0"/>
              <a:cs typeface="Courier New" panose="02070309020205020404" pitchFamily="49" charset="0"/>
            </a:endParaRPr>
          </a:p>
          <a:p>
            <a:pPr marL="0" indent="0">
              <a:lnSpc>
                <a:spcPct val="100000"/>
              </a:lnSpc>
              <a:spcBef>
                <a:spcPts val="500"/>
              </a:spcBef>
              <a:buNone/>
            </a:pPr>
            <a:r>
              <a:rPr lang="en-US" sz="1100" b="1" dirty="0">
                <a:solidFill>
                  <a:srgbClr val="FF0000"/>
                </a:solidFill>
                <a:effectLst/>
                <a:latin typeface="Courier New" panose="02070309020205020404" pitchFamily="49" charset="0"/>
                <a:cs typeface="Courier New" panose="02070309020205020404" pitchFamily="49" charset="0"/>
              </a:rPr>
              <a:t># Clear Text </a:t>
            </a:r>
            <a:r>
              <a:rPr lang="en-US" sz="1100" b="1" dirty="0" err="1">
                <a:solidFill>
                  <a:srgbClr val="FF0000"/>
                </a:solidFill>
                <a:effectLst/>
                <a:latin typeface="Courier New" panose="02070309020205020404" pitchFamily="49" charset="0"/>
                <a:cs typeface="Courier New" panose="02070309020205020404" pitchFamily="49" charset="0"/>
              </a:rPr>
              <a:t>gRPC</a:t>
            </a:r>
            <a:endParaRPr lang="en-US" sz="1100" b="1" dirty="0">
              <a:solidFill>
                <a:srgbClr val="FF0000"/>
              </a:solidFill>
              <a:effectLst/>
              <a:latin typeface="Courier New" panose="02070309020205020404" pitchFamily="49" charset="0"/>
              <a:cs typeface="Courier New" panose="02070309020205020404" pitchFamily="49" charset="0"/>
            </a:endParaRP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services extension-service request-response </a:t>
            </a:r>
            <a:r>
              <a:rPr lang="en-US" sz="1100" dirty="0" err="1">
                <a:effectLst/>
                <a:latin typeface="Courier New" panose="02070309020205020404" pitchFamily="49" charset="0"/>
                <a:cs typeface="Courier New" panose="02070309020205020404" pitchFamily="49" charset="0"/>
              </a:rPr>
              <a:t>grpc</a:t>
            </a:r>
            <a:r>
              <a:rPr lang="en-US" sz="1100" dirty="0">
                <a:effectLst/>
                <a:latin typeface="Courier New" panose="02070309020205020404" pitchFamily="49" charset="0"/>
                <a:cs typeface="Courier New" panose="02070309020205020404" pitchFamily="49" charset="0"/>
              </a:rPr>
              <a:t> clear-text port 9339</a:t>
            </a: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services extension-service request-response </a:t>
            </a:r>
            <a:r>
              <a:rPr lang="en-US" sz="1100" dirty="0" err="1">
                <a:effectLst/>
                <a:latin typeface="Courier New" panose="02070309020205020404" pitchFamily="49" charset="0"/>
                <a:cs typeface="Courier New" panose="02070309020205020404" pitchFamily="49" charset="0"/>
              </a:rPr>
              <a:t>grpc</a:t>
            </a:r>
            <a:r>
              <a:rPr lang="en-US" sz="1100" dirty="0">
                <a:effectLst/>
                <a:latin typeface="Courier New" panose="02070309020205020404" pitchFamily="49" charset="0"/>
                <a:cs typeface="Courier New" panose="02070309020205020404" pitchFamily="49" charset="0"/>
              </a:rPr>
              <a:t> max-connections 8</a:t>
            </a: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services extension-service request-response </a:t>
            </a:r>
            <a:r>
              <a:rPr lang="en-US" sz="1100" dirty="0" err="1">
                <a:effectLst/>
                <a:latin typeface="Courier New" panose="02070309020205020404" pitchFamily="49" charset="0"/>
                <a:cs typeface="Courier New" panose="02070309020205020404" pitchFamily="49" charset="0"/>
              </a:rPr>
              <a:t>grpc</a:t>
            </a:r>
            <a:r>
              <a:rPr lang="en-US" sz="1100" dirty="0">
                <a:effectLst/>
                <a:latin typeface="Courier New" panose="02070309020205020404" pitchFamily="49" charset="0"/>
                <a:cs typeface="Courier New" panose="02070309020205020404" pitchFamily="49" charset="0"/>
              </a:rPr>
              <a:t> skip-authentication</a:t>
            </a:r>
          </a:p>
          <a:p>
            <a:pPr marL="0" indent="0">
              <a:lnSpc>
                <a:spcPct val="100000"/>
              </a:lnSpc>
              <a:spcBef>
                <a:spcPts val="500"/>
              </a:spcBef>
              <a:buNone/>
            </a:pPr>
            <a:r>
              <a:rPr lang="en-US" sz="1100" b="1" dirty="0">
                <a:solidFill>
                  <a:srgbClr val="FF0000"/>
                </a:solidFill>
                <a:effectLst/>
                <a:latin typeface="Courier New" panose="02070309020205020404" pitchFamily="49" charset="0"/>
                <a:cs typeface="Courier New" panose="02070309020205020404" pitchFamily="49" charset="0"/>
              </a:rPr>
              <a:t># Or TLS encryption </a:t>
            </a:r>
            <a:r>
              <a:rPr lang="en-US" sz="1100" b="1" dirty="0" err="1">
                <a:solidFill>
                  <a:srgbClr val="FF0000"/>
                </a:solidFill>
                <a:effectLst/>
                <a:latin typeface="Courier New" panose="02070309020205020404" pitchFamily="49" charset="0"/>
                <a:cs typeface="Courier New" panose="02070309020205020404" pitchFamily="49" charset="0"/>
              </a:rPr>
              <a:t>gRPC</a:t>
            </a:r>
            <a:endParaRPr lang="en-US" sz="1100" b="1" dirty="0">
              <a:solidFill>
                <a:srgbClr val="FF0000"/>
              </a:solidFill>
              <a:effectLst/>
              <a:latin typeface="Courier New" panose="02070309020205020404" pitchFamily="49" charset="0"/>
              <a:cs typeface="Courier New" panose="02070309020205020404" pitchFamily="49" charset="0"/>
            </a:endParaRP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services extension-service request-response </a:t>
            </a:r>
            <a:r>
              <a:rPr lang="en-US" sz="1100" dirty="0" err="1">
                <a:effectLst/>
                <a:latin typeface="Courier New" panose="02070309020205020404" pitchFamily="49" charset="0"/>
                <a:cs typeface="Courier New" panose="02070309020205020404" pitchFamily="49" charset="0"/>
              </a:rPr>
              <a:t>grpc</a:t>
            </a:r>
            <a:r>
              <a:rPr lang="en-US" sz="1100" dirty="0">
                <a:effectLst/>
                <a:latin typeface="Courier New" panose="02070309020205020404" pitchFamily="49" charset="0"/>
                <a:cs typeface="Courier New" panose="02070309020205020404" pitchFamily="49" charset="0"/>
              </a:rPr>
              <a:t> </a:t>
            </a:r>
            <a:r>
              <a:rPr lang="en-US" sz="1100" dirty="0" err="1">
                <a:effectLst/>
                <a:latin typeface="Courier New" panose="02070309020205020404" pitchFamily="49" charset="0"/>
                <a:cs typeface="Courier New" panose="02070309020205020404" pitchFamily="49" charset="0"/>
              </a:rPr>
              <a:t>ssl</a:t>
            </a:r>
            <a:r>
              <a:rPr lang="en-US" sz="1100" dirty="0">
                <a:effectLst/>
                <a:latin typeface="Courier New" panose="02070309020205020404" pitchFamily="49" charset="0"/>
                <a:cs typeface="Courier New" panose="02070309020205020404" pitchFamily="49" charset="0"/>
              </a:rPr>
              <a:t> port 9339</a:t>
            </a: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services extension-service request-response </a:t>
            </a:r>
            <a:r>
              <a:rPr lang="en-US" sz="1100" dirty="0" err="1">
                <a:effectLst/>
                <a:latin typeface="Courier New" panose="02070309020205020404" pitchFamily="49" charset="0"/>
                <a:cs typeface="Courier New" panose="02070309020205020404" pitchFamily="49" charset="0"/>
              </a:rPr>
              <a:t>grpc</a:t>
            </a:r>
            <a:r>
              <a:rPr lang="en-US" sz="1100" dirty="0">
                <a:effectLst/>
                <a:latin typeface="Courier New" panose="02070309020205020404" pitchFamily="49" charset="0"/>
                <a:cs typeface="Courier New" panose="02070309020205020404" pitchFamily="49" charset="0"/>
              </a:rPr>
              <a:t> </a:t>
            </a:r>
            <a:r>
              <a:rPr lang="en-US" sz="1100" dirty="0" err="1">
                <a:effectLst/>
                <a:latin typeface="Courier New" panose="02070309020205020404" pitchFamily="49" charset="0"/>
                <a:cs typeface="Courier New" panose="02070309020205020404" pitchFamily="49" charset="0"/>
              </a:rPr>
              <a:t>ssl</a:t>
            </a:r>
            <a:r>
              <a:rPr lang="en-US" sz="1100" dirty="0">
                <a:effectLst/>
                <a:latin typeface="Courier New" panose="02070309020205020404" pitchFamily="49" charset="0"/>
                <a:cs typeface="Courier New" panose="02070309020205020404" pitchFamily="49" charset="0"/>
              </a:rPr>
              <a:t> local-certificate </a:t>
            </a:r>
            <a:r>
              <a:rPr lang="en-US" sz="1100" dirty="0" err="1">
                <a:effectLst/>
                <a:latin typeface="Courier New" panose="02070309020205020404" pitchFamily="49" charset="0"/>
                <a:cs typeface="Courier New" panose="02070309020205020404" pitchFamily="49" charset="0"/>
              </a:rPr>
              <a:t>lcert</a:t>
            </a:r>
            <a:endParaRPr lang="en-US" sz="1100" dirty="0">
              <a:effectLst/>
              <a:latin typeface="Courier New" panose="02070309020205020404" pitchFamily="49" charset="0"/>
              <a:cs typeface="Courier New" panose="02070309020205020404" pitchFamily="49" charset="0"/>
            </a:endParaRP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services extension-service request-response </a:t>
            </a:r>
            <a:r>
              <a:rPr lang="en-US" sz="1100" dirty="0" err="1">
                <a:effectLst/>
                <a:latin typeface="Courier New" panose="02070309020205020404" pitchFamily="49" charset="0"/>
                <a:cs typeface="Courier New" panose="02070309020205020404" pitchFamily="49" charset="0"/>
              </a:rPr>
              <a:t>grpc</a:t>
            </a:r>
            <a:r>
              <a:rPr lang="en-US" sz="1100" dirty="0">
                <a:effectLst/>
                <a:latin typeface="Courier New" panose="02070309020205020404" pitchFamily="49" charset="0"/>
                <a:cs typeface="Courier New" panose="02070309020205020404" pitchFamily="49" charset="0"/>
              </a:rPr>
              <a:t> </a:t>
            </a:r>
            <a:r>
              <a:rPr lang="en-US" sz="1100" dirty="0" err="1">
                <a:effectLst/>
                <a:latin typeface="Courier New" panose="02070309020205020404" pitchFamily="49" charset="0"/>
                <a:cs typeface="Courier New" panose="02070309020205020404" pitchFamily="49" charset="0"/>
              </a:rPr>
              <a:t>ssl</a:t>
            </a:r>
            <a:r>
              <a:rPr lang="en-US" sz="1100" dirty="0">
                <a:effectLst/>
                <a:latin typeface="Courier New" panose="02070309020205020404" pitchFamily="49" charset="0"/>
                <a:cs typeface="Courier New" panose="02070309020205020404" pitchFamily="49" charset="0"/>
              </a:rPr>
              <a:t> mutual-authentication certificate-authority ca1</a:t>
            </a: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services extension-service request-response </a:t>
            </a:r>
            <a:r>
              <a:rPr lang="en-US" sz="1100" dirty="0" err="1">
                <a:effectLst/>
                <a:latin typeface="Courier New" panose="02070309020205020404" pitchFamily="49" charset="0"/>
                <a:cs typeface="Courier New" panose="02070309020205020404" pitchFamily="49" charset="0"/>
              </a:rPr>
              <a:t>grpc</a:t>
            </a:r>
            <a:r>
              <a:rPr lang="en-US" sz="1100" dirty="0">
                <a:effectLst/>
                <a:latin typeface="Courier New" panose="02070309020205020404" pitchFamily="49" charset="0"/>
                <a:cs typeface="Courier New" panose="02070309020205020404" pitchFamily="49" charset="0"/>
              </a:rPr>
              <a:t> </a:t>
            </a:r>
            <a:r>
              <a:rPr lang="en-US" sz="1100" dirty="0" err="1">
                <a:effectLst/>
                <a:latin typeface="Courier New" panose="02070309020205020404" pitchFamily="49" charset="0"/>
                <a:cs typeface="Courier New" panose="02070309020205020404" pitchFamily="49" charset="0"/>
              </a:rPr>
              <a:t>ssl</a:t>
            </a:r>
            <a:r>
              <a:rPr lang="en-US" sz="1100" dirty="0">
                <a:effectLst/>
                <a:latin typeface="Courier New" panose="02070309020205020404" pitchFamily="49" charset="0"/>
                <a:cs typeface="Courier New" panose="02070309020205020404" pitchFamily="49" charset="0"/>
              </a:rPr>
              <a:t> mutual-authentication client-certificate-request require-certificate-and-verify</a:t>
            </a:r>
            <a:br>
              <a:rPr lang="en-US" sz="1100" dirty="0">
                <a:effectLst/>
                <a:latin typeface="Courier New" panose="02070309020205020404" pitchFamily="49" charset="0"/>
                <a:cs typeface="Courier New" panose="02070309020205020404" pitchFamily="49" charset="0"/>
              </a:rPr>
            </a:br>
            <a:endParaRPr lang="en-US" sz="1100" dirty="0">
              <a:effectLst/>
              <a:latin typeface="Courier New" panose="02070309020205020404" pitchFamily="49" charset="0"/>
              <a:cs typeface="Courier New" panose="02070309020205020404" pitchFamily="49" charset="0"/>
            </a:endParaRPr>
          </a:p>
          <a:p>
            <a:pPr marL="0" indent="0">
              <a:lnSpc>
                <a:spcPct val="100000"/>
              </a:lnSpc>
              <a:spcBef>
                <a:spcPts val="500"/>
              </a:spcBef>
              <a:buNone/>
            </a:pPr>
            <a:r>
              <a:rPr lang="en-US" sz="1100" b="1" dirty="0">
                <a:solidFill>
                  <a:srgbClr val="FF0000"/>
                </a:solidFill>
                <a:effectLst/>
                <a:latin typeface="Courier New" panose="02070309020205020404" pitchFamily="49" charset="0"/>
                <a:cs typeface="Courier New" panose="02070309020205020404" pitchFamily="49" charset="0"/>
              </a:rPr>
              <a:t># Netconf</a:t>
            </a: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services </a:t>
            </a:r>
            <a:r>
              <a:rPr lang="en-US" sz="1100" dirty="0" err="1">
                <a:effectLst/>
                <a:latin typeface="Courier New" panose="02070309020205020404" pitchFamily="49" charset="0"/>
                <a:cs typeface="Courier New" panose="02070309020205020404" pitchFamily="49" charset="0"/>
              </a:rPr>
              <a:t>netconf</a:t>
            </a:r>
            <a:r>
              <a:rPr lang="en-US" sz="1100" dirty="0">
                <a:effectLst/>
                <a:latin typeface="Courier New" panose="02070309020205020404" pitchFamily="49" charset="0"/>
                <a:cs typeface="Courier New" panose="02070309020205020404" pitchFamily="49" charset="0"/>
              </a:rPr>
              <a:t> </a:t>
            </a:r>
            <a:r>
              <a:rPr lang="en-US" sz="1100" dirty="0" err="1">
                <a:effectLst/>
                <a:latin typeface="Courier New" panose="02070309020205020404" pitchFamily="49" charset="0"/>
                <a:cs typeface="Courier New" panose="02070309020205020404" pitchFamily="49" charset="0"/>
              </a:rPr>
              <a:t>ssh</a:t>
            </a:r>
            <a:endParaRPr lang="en-US" sz="1100" dirty="0">
              <a:effectLst/>
              <a:latin typeface="Courier New" panose="02070309020205020404" pitchFamily="49" charset="0"/>
              <a:cs typeface="Courier New" panose="02070309020205020404" pitchFamily="49" charset="0"/>
            </a:endParaRPr>
          </a:p>
          <a:p>
            <a:pPr marL="0" indent="0">
              <a:lnSpc>
                <a:spcPct val="100000"/>
              </a:lnSpc>
              <a:spcBef>
                <a:spcPts val="500"/>
              </a:spcBef>
              <a:buNone/>
            </a:pPr>
            <a:r>
              <a:rPr lang="en-US" sz="1100" dirty="0">
                <a:effectLst/>
                <a:latin typeface="Courier New" panose="02070309020205020404" pitchFamily="49" charset="0"/>
                <a:cs typeface="Courier New" panose="02070309020205020404" pitchFamily="49" charset="0"/>
              </a:rPr>
              <a:t>set system services </a:t>
            </a:r>
            <a:r>
              <a:rPr lang="en-US" sz="1100" dirty="0" err="1">
                <a:effectLst/>
                <a:latin typeface="Courier New" panose="02070309020205020404" pitchFamily="49" charset="0"/>
                <a:cs typeface="Courier New" panose="02070309020205020404" pitchFamily="49" charset="0"/>
              </a:rPr>
              <a:t>netconf</a:t>
            </a:r>
            <a:r>
              <a:rPr lang="en-US" sz="1100" dirty="0">
                <a:effectLst/>
                <a:latin typeface="Courier New" panose="02070309020205020404" pitchFamily="49" charset="0"/>
                <a:cs typeface="Courier New" panose="02070309020205020404" pitchFamily="49" charset="0"/>
              </a:rPr>
              <a:t> </a:t>
            </a:r>
            <a:r>
              <a:rPr lang="en-US" sz="1100" dirty="0" err="1">
                <a:effectLst/>
                <a:latin typeface="Courier New" panose="02070309020205020404" pitchFamily="49" charset="0"/>
                <a:cs typeface="Courier New" panose="02070309020205020404" pitchFamily="49" charset="0"/>
              </a:rPr>
              <a:t>rfc</a:t>
            </a:r>
            <a:r>
              <a:rPr lang="en-US" sz="1100" dirty="0">
                <a:effectLst/>
                <a:latin typeface="Courier New" panose="02070309020205020404" pitchFamily="49" charset="0"/>
                <a:cs typeface="Courier New" panose="02070309020205020404" pitchFamily="49" charset="0"/>
              </a:rPr>
              <a:t>-compliant </a:t>
            </a:r>
            <a:r>
              <a:rPr lang="en-US" sz="1100" i="1" dirty="0">
                <a:effectLst/>
                <a:latin typeface="Courier New" panose="02070309020205020404" pitchFamily="49" charset="0"/>
                <a:cs typeface="Courier New" panose="02070309020205020404" pitchFamily="49" charset="0"/>
              </a:rPr>
              <a:t>#optional</a:t>
            </a:r>
          </a:p>
          <a:p>
            <a:pPr marL="0" indent="0">
              <a:lnSpc>
                <a:spcPct val="100000"/>
              </a:lnSpc>
              <a:spcBef>
                <a:spcPts val="500"/>
              </a:spcBef>
              <a:buNone/>
            </a:pPr>
            <a:endParaRPr lang="en-US" sz="1100" dirty="0">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D1F81080-2E2A-7247-0246-83F655EE9D82}"/>
              </a:ext>
            </a:extLst>
          </p:cNvPr>
          <p:cNvSpPr txBox="1">
            <a:spLocks/>
          </p:cNvSpPr>
          <p:nvPr/>
        </p:nvSpPr>
        <p:spPr>
          <a:xfrm>
            <a:off x="721577" y="0"/>
            <a:ext cx="11071242" cy="1064051"/>
          </a:xfrm>
          <a:prstGeom prst="rect">
            <a:avLst/>
          </a:prstGeom>
        </p:spPr>
        <p:txBody>
          <a:bodyPr vert="horz" lIns="0" tIns="0" rIns="0" bIns="0" rtlCol="0" anchor="b" anchorCtr="0">
            <a:noAutofit/>
          </a:bodyPr>
          <a:lstStyle>
            <a:lvl1pPr algn="l" defTabSz="914377" rtl="0" eaLnBrk="1" latinLnBrk="0" hangingPunct="1">
              <a:lnSpc>
                <a:spcPct val="90000"/>
              </a:lnSpc>
              <a:spcBef>
                <a:spcPct val="0"/>
              </a:spcBef>
              <a:buNone/>
              <a:defRPr sz="3600" b="1" kern="1200" cap="none" baseline="0">
                <a:solidFill>
                  <a:schemeClr val="tx1"/>
                </a:solidFill>
                <a:latin typeface="+mn-lt"/>
                <a:ea typeface="Lato Light" panose="020F0302020204030203" pitchFamily="34" charset="0"/>
                <a:cs typeface="Lato Light" panose="020F0302020204030203" pitchFamily="34" charset="0"/>
              </a:defRPr>
            </a:lvl1pPr>
          </a:lstStyle>
          <a:p>
            <a:r>
              <a:rPr lang="en-FR" dirty="0"/>
              <a:t>Simple User Guide</a:t>
            </a:r>
            <a:br>
              <a:rPr lang="en-FR" dirty="0"/>
            </a:br>
            <a:r>
              <a:rPr lang="en-FR" sz="1800" dirty="0"/>
              <a:t>Step 1: configure your router(s) - do it only one time</a:t>
            </a:r>
          </a:p>
        </p:txBody>
      </p:sp>
    </p:spTree>
    <p:custDataLst>
      <p:tags r:id="rId1"/>
    </p:custDataLst>
    <p:extLst>
      <p:ext uri="{BB962C8B-B14F-4D97-AF65-F5344CB8AC3E}">
        <p14:creationId xmlns:p14="http://schemas.microsoft.com/office/powerpoint/2010/main" val="554192998"/>
      </p:ext>
    </p:extLst>
  </p:cSld>
  <p:clrMapOvr>
    <a:masterClrMapping/>
  </p:clrMapOvr>
  <p:transition advTm="42937">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A3E17D-FAB7-6B94-47DD-E75BCC01530F}"/>
              </a:ext>
            </a:extLst>
          </p:cNvPr>
          <p:cNvSpPr>
            <a:spLocks noGrp="1"/>
          </p:cNvSpPr>
          <p:nvPr>
            <p:ph type="body" sz="quarter" idx="11"/>
          </p:nvPr>
        </p:nvSpPr>
        <p:spPr>
          <a:xfrm>
            <a:off x="592138" y="1435396"/>
            <a:ext cx="10850925" cy="4347095"/>
          </a:xfrm>
          <a:solidFill>
            <a:schemeClr val="tx1"/>
          </a:solidFill>
        </p:spPr>
        <p:txBody>
          <a:bodyPr/>
          <a:lstStyle/>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dave@ubuntu-02:~$ </a:t>
            </a:r>
            <a:r>
              <a:rPr lang="en-US" sz="1100" dirty="0" err="1">
                <a:solidFill>
                  <a:schemeClr val="bg1"/>
                </a:solidFill>
                <a:latin typeface="Courier New" panose="02070309020205020404" pitchFamily="49" charset="0"/>
                <a:cs typeface="Courier New" panose="02070309020205020404" pitchFamily="49" charset="0"/>
              </a:rPr>
              <a:t>mkdir</a:t>
            </a:r>
            <a:r>
              <a:rPr lang="en-US" sz="1100" dirty="0">
                <a:solidFill>
                  <a:schemeClr val="bg1"/>
                </a:solidFill>
                <a:latin typeface="Courier New" panose="02070309020205020404" pitchFamily="49" charset="0"/>
                <a:cs typeface="Courier New" panose="02070309020205020404" pitchFamily="49" charset="0"/>
              </a:rPr>
              <a:t> -p /opt/JTS</a:t>
            </a:r>
          </a:p>
          <a:p>
            <a:pPr marL="0" indent="0">
              <a:lnSpc>
                <a:spcPct val="100000"/>
              </a:lnSpc>
              <a:spcBef>
                <a:spcPts val="500"/>
              </a:spcBef>
              <a:buNone/>
            </a:pPr>
            <a:endParaRPr lang="en-US" sz="1100" dirty="0">
              <a:solidFill>
                <a:schemeClr val="bg1"/>
              </a:solidFill>
              <a:latin typeface="Courier New" panose="02070309020205020404" pitchFamily="49" charset="0"/>
              <a:cs typeface="Courier New" panose="02070309020205020404" pitchFamily="49" charset="0"/>
            </a:endParaRP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dave@ubuntu-02:$ cd /opt/JTS</a:t>
            </a:r>
          </a:p>
          <a:p>
            <a:pPr marL="0" indent="0">
              <a:lnSpc>
                <a:spcPct val="100000"/>
              </a:lnSpc>
              <a:spcBef>
                <a:spcPts val="500"/>
              </a:spcBef>
              <a:buNone/>
            </a:pPr>
            <a:endParaRPr lang="en-US" sz="1100" dirty="0">
              <a:solidFill>
                <a:schemeClr val="bg1"/>
              </a:solidFill>
              <a:latin typeface="Courier New" panose="02070309020205020404" pitchFamily="49" charset="0"/>
              <a:cs typeface="Courier New" panose="02070309020205020404" pitchFamily="49" charset="0"/>
            </a:endParaRP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dave@ubuntu-02:/opt/JTS$ git clone </a:t>
            </a:r>
            <a:r>
              <a:rPr lang="en-US" sz="1100" dirty="0">
                <a:solidFill>
                  <a:schemeClr val="bg1"/>
                </a:solidFill>
                <a:latin typeface="Courier New" panose="02070309020205020404" pitchFamily="49" charset="0"/>
                <a:cs typeface="Courier New" panose="02070309020205020404" pitchFamily="49" charset="0"/>
                <a:hlinkClick r:id="rId3"/>
              </a:rPr>
              <a:t>https://door7302@xxxxxxxxxxxxxxxxx/jts.git</a:t>
            </a:r>
            <a:r>
              <a:rPr lang="en-US" sz="1100" dirty="0">
                <a:solidFill>
                  <a:schemeClr val="bg1"/>
                </a:solidFill>
                <a:latin typeface="Courier New" panose="02070309020205020404" pitchFamily="49" charset="0"/>
                <a:cs typeface="Courier New" panose="02070309020205020404" pitchFamily="49" charset="0"/>
              </a:rPr>
              <a:t> .</a:t>
            </a:r>
          </a:p>
          <a:p>
            <a:pPr marL="0" indent="0">
              <a:lnSpc>
                <a:spcPct val="100000"/>
              </a:lnSpc>
              <a:spcBef>
                <a:spcPts val="500"/>
              </a:spcBef>
              <a:buNone/>
            </a:pPr>
            <a:endParaRPr lang="en-US" sz="1100" dirty="0">
              <a:solidFill>
                <a:schemeClr val="bg1"/>
              </a:solidFill>
              <a:latin typeface="Courier New" panose="02070309020205020404" pitchFamily="49" charset="0"/>
              <a:cs typeface="Courier New" panose="02070309020205020404" pitchFamily="49" charset="0"/>
            </a:endParaRP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dave@ubuntu-02:/opt/JTS$ cd compose</a:t>
            </a:r>
          </a:p>
          <a:p>
            <a:pPr marL="0" indent="0">
              <a:lnSpc>
                <a:spcPct val="100000"/>
              </a:lnSpc>
              <a:spcBef>
                <a:spcPts val="500"/>
              </a:spcBef>
              <a:buNone/>
            </a:pPr>
            <a:endParaRPr lang="en-US" sz="1100" dirty="0">
              <a:solidFill>
                <a:schemeClr val="bg1"/>
              </a:solidFill>
              <a:latin typeface="Courier New" panose="02070309020205020404" pitchFamily="49" charset="0"/>
              <a:cs typeface="Courier New" panose="02070309020205020404" pitchFamily="49" charset="0"/>
            </a:endParaRP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dave@ubuntu-02:/opt/JTS/compose$ docker compose up –d</a:t>
            </a: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 Running 8/8</a:t>
            </a: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 ✔ Network </a:t>
            </a:r>
            <a:r>
              <a:rPr lang="en-US" sz="1100" dirty="0" err="1">
                <a:solidFill>
                  <a:schemeClr val="bg1"/>
                </a:solidFill>
                <a:latin typeface="Courier New" panose="02070309020205020404" pitchFamily="49" charset="0"/>
                <a:cs typeface="Courier New" panose="02070309020205020404" pitchFamily="49" charset="0"/>
              </a:rPr>
              <a:t>compose_default</a:t>
            </a:r>
            <a:r>
              <a:rPr lang="en-US" sz="1100" dirty="0">
                <a:solidFill>
                  <a:schemeClr val="bg1"/>
                </a:solidFill>
                <a:latin typeface="Courier New" panose="02070309020205020404" pitchFamily="49" charset="0"/>
                <a:cs typeface="Courier New" panose="02070309020205020404" pitchFamily="49" charset="0"/>
              </a:rPr>
              <a:t>  Created </a:t>
            </a: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 ✔ Container </a:t>
            </a:r>
            <a:r>
              <a:rPr lang="en-US" sz="1100" dirty="0" err="1">
                <a:solidFill>
                  <a:schemeClr val="bg1"/>
                </a:solidFill>
                <a:latin typeface="Courier New" panose="02070309020205020404" pitchFamily="49" charset="0"/>
                <a:cs typeface="Courier New" panose="02070309020205020404" pitchFamily="49" charset="0"/>
              </a:rPr>
              <a:t>influxdb</a:t>
            </a:r>
            <a:r>
              <a:rPr lang="en-US" sz="1100" dirty="0">
                <a:solidFill>
                  <a:schemeClr val="bg1"/>
                </a:solidFill>
                <a:latin typeface="Courier New" panose="02070309020205020404" pitchFamily="49" charset="0"/>
                <a:cs typeface="Courier New" panose="02070309020205020404" pitchFamily="49" charset="0"/>
              </a:rPr>
              <a:t>       Started </a:t>
            </a: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 ✔ Container </a:t>
            </a:r>
            <a:r>
              <a:rPr lang="en-US" sz="1100" dirty="0" err="1">
                <a:solidFill>
                  <a:schemeClr val="bg1"/>
                </a:solidFill>
                <a:latin typeface="Courier New" panose="02070309020205020404" pitchFamily="49" charset="0"/>
                <a:cs typeface="Courier New" panose="02070309020205020404" pitchFamily="49" charset="0"/>
              </a:rPr>
              <a:t>jtso</a:t>
            </a:r>
            <a:r>
              <a:rPr lang="en-US" sz="1100" dirty="0">
                <a:solidFill>
                  <a:schemeClr val="bg1"/>
                </a:solidFill>
                <a:latin typeface="Courier New" panose="02070309020205020404" pitchFamily="49" charset="0"/>
                <a:cs typeface="Courier New" panose="02070309020205020404" pitchFamily="49" charset="0"/>
              </a:rPr>
              <a:t>           Started </a:t>
            </a: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 ✔ Container </a:t>
            </a:r>
            <a:r>
              <a:rPr lang="en-US" sz="1100" dirty="0" err="1">
                <a:solidFill>
                  <a:schemeClr val="bg1"/>
                </a:solidFill>
                <a:latin typeface="Courier New" panose="02070309020205020404" pitchFamily="49" charset="0"/>
                <a:cs typeface="Courier New" panose="02070309020205020404" pitchFamily="49" charset="0"/>
              </a:rPr>
              <a:t>grafana</a:t>
            </a:r>
            <a:r>
              <a:rPr lang="en-US" sz="1100" dirty="0">
                <a:solidFill>
                  <a:schemeClr val="bg1"/>
                </a:solidFill>
                <a:latin typeface="Courier New" panose="02070309020205020404" pitchFamily="49" charset="0"/>
                <a:cs typeface="Courier New" panose="02070309020205020404" pitchFamily="49" charset="0"/>
              </a:rPr>
              <a:t>        Started </a:t>
            </a: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 ✔ Container </a:t>
            </a:r>
            <a:r>
              <a:rPr lang="en-US" sz="1100" dirty="0" err="1">
                <a:solidFill>
                  <a:schemeClr val="bg1"/>
                </a:solidFill>
                <a:latin typeface="Courier New" panose="02070309020205020404" pitchFamily="49" charset="0"/>
                <a:cs typeface="Courier New" panose="02070309020205020404" pitchFamily="49" charset="0"/>
              </a:rPr>
              <a:t>kapacitor</a:t>
            </a:r>
            <a:r>
              <a:rPr lang="en-US" sz="1100" dirty="0">
                <a:solidFill>
                  <a:schemeClr val="bg1"/>
                </a:solidFill>
                <a:latin typeface="Courier New" panose="02070309020205020404" pitchFamily="49" charset="0"/>
                <a:cs typeface="Courier New" panose="02070309020205020404" pitchFamily="49" charset="0"/>
              </a:rPr>
              <a:t>      Started </a:t>
            </a: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 ✔ Container </a:t>
            </a:r>
            <a:r>
              <a:rPr lang="en-US" sz="1100" dirty="0" err="1">
                <a:solidFill>
                  <a:schemeClr val="bg1"/>
                </a:solidFill>
                <a:latin typeface="Courier New" panose="02070309020205020404" pitchFamily="49" charset="0"/>
                <a:cs typeface="Courier New" panose="02070309020205020404" pitchFamily="49" charset="0"/>
              </a:rPr>
              <a:t>telegraf_ptx</a:t>
            </a:r>
            <a:r>
              <a:rPr lang="en-US" sz="1100" dirty="0">
                <a:solidFill>
                  <a:schemeClr val="bg1"/>
                </a:solidFill>
                <a:latin typeface="Courier New" panose="02070309020205020404" pitchFamily="49" charset="0"/>
                <a:cs typeface="Courier New" panose="02070309020205020404" pitchFamily="49" charset="0"/>
              </a:rPr>
              <a:t>   Started </a:t>
            </a: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 ✔ Container </a:t>
            </a:r>
            <a:r>
              <a:rPr lang="en-US" sz="1100" dirty="0" err="1">
                <a:solidFill>
                  <a:schemeClr val="bg1"/>
                </a:solidFill>
                <a:latin typeface="Courier New" panose="02070309020205020404" pitchFamily="49" charset="0"/>
                <a:cs typeface="Courier New" panose="02070309020205020404" pitchFamily="49" charset="0"/>
              </a:rPr>
              <a:t>telegraf_mx</a:t>
            </a:r>
            <a:r>
              <a:rPr lang="en-US" sz="1100" dirty="0">
                <a:solidFill>
                  <a:schemeClr val="bg1"/>
                </a:solidFill>
                <a:latin typeface="Courier New" panose="02070309020205020404" pitchFamily="49" charset="0"/>
                <a:cs typeface="Courier New" panose="02070309020205020404" pitchFamily="49" charset="0"/>
              </a:rPr>
              <a:t>    Started </a:t>
            </a:r>
          </a:p>
          <a:p>
            <a:pPr marL="0" indent="0">
              <a:lnSpc>
                <a:spcPct val="100000"/>
              </a:lnSpc>
              <a:spcBef>
                <a:spcPts val="500"/>
              </a:spcBef>
              <a:buNone/>
            </a:pPr>
            <a:r>
              <a:rPr lang="en-US" sz="1100" dirty="0">
                <a:solidFill>
                  <a:schemeClr val="bg1"/>
                </a:solidFill>
                <a:latin typeface="Courier New" panose="02070309020205020404" pitchFamily="49" charset="0"/>
                <a:cs typeface="Courier New" panose="02070309020205020404" pitchFamily="49" charset="0"/>
              </a:rPr>
              <a:t> ✔ Container </a:t>
            </a:r>
            <a:r>
              <a:rPr lang="en-US" sz="1100" dirty="0" err="1">
                <a:solidFill>
                  <a:schemeClr val="bg1"/>
                </a:solidFill>
                <a:latin typeface="Courier New" panose="02070309020205020404" pitchFamily="49" charset="0"/>
                <a:cs typeface="Courier New" panose="02070309020205020404" pitchFamily="49" charset="0"/>
              </a:rPr>
              <a:t>telegraf_acx</a:t>
            </a:r>
            <a:r>
              <a:rPr lang="en-US" sz="1100" dirty="0">
                <a:solidFill>
                  <a:schemeClr val="bg1"/>
                </a:solidFill>
                <a:latin typeface="Courier New" panose="02070309020205020404" pitchFamily="49" charset="0"/>
                <a:cs typeface="Courier New" panose="02070309020205020404" pitchFamily="49" charset="0"/>
              </a:rPr>
              <a:t>   Started</a:t>
            </a:r>
          </a:p>
          <a:p>
            <a:pPr marL="0" indent="0">
              <a:lnSpc>
                <a:spcPct val="100000"/>
              </a:lnSpc>
              <a:spcBef>
                <a:spcPts val="500"/>
              </a:spcBef>
              <a:buNone/>
            </a:pPr>
            <a:endParaRPr lang="en-US" sz="1100" dirty="0">
              <a:solidFill>
                <a:schemeClr val="bg1"/>
              </a:solidFill>
              <a:latin typeface="Courier New" panose="02070309020205020404" pitchFamily="49" charset="0"/>
              <a:cs typeface="Courier New" panose="02070309020205020404" pitchFamily="49" charset="0"/>
            </a:endParaRPr>
          </a:p>
          <a:p>
            <a:pPr marL="0" indent="0">
              <a:lnSpc>
                <a:spcPct val="100000"/>
              </a:lnSpc>
              <a:spcBef>
                <a:spcPts val="500"/>
              </a:spcBef>
              <a:buNone/>
            </a:pPr>
            <a:endParaRPr lang="en-US" sz="1100" dirty="0">
              <a:solidFill>
                <a:schemeClr val="bg1"/>
              </a:solidFill>
              <a:latin typeface="Courier New" panose="02070309020205020404" pitchFamily="49" charset="0"/>
              <a:cs typeface="Courier New" panose="02070309020205020404" pitchFamily="49" charset="0"/>
            </a:endParaRPr>
          </a:p>
        </p:txBody>
      </p:sp>
      <p:sp>
        <p:nvSpPr>
          <p:cNvPr id="8" name="Title 1">
            <a:extLst>
              <a:ext uri="{FF2B5EF4-FFF2-40B4-BE49-F238E27FC236}">
                <a16:creationId xmlns:a16="http://schemas.microsoft.com/office/drawing/2014/main" id="{D1F81080-2E2A-7247-0246-83F655EE9D82}"/>
              </a:ext>
            </a:extLst>
          </p:cNvPr>
          <p:cNvSpPr txBox="1">
            <a:spLocks/>
          </p:cNvSpPr>
          <p:nvPr/>
        </p:nvSpPr>
        <p:spPr>
          <a:xfrm>
            <a:off x="712868" y="7104"/>
            <a:ext cx="11071242" cy="1064051"/>
          </a:xfrm>
          <a:prstGeom prst="rect">
            <a:avLst/>
          </a:prstGeom>
        </p:spPr>
        <p:txBody>
          <a:bodyPr vert="horz" lIns="0" tIns="0" rIns="0" bIns="0" rtlCol="0" anchor="b" anchorCtr="0">
            <a:noAutofit/>
          </a:bodyPr>
          <a:lstStyle>
            <a:lvl1pPr algn="l" defTabSz="914377" rtl="0" eaLnBrk="1" latinLnBrk="0" hangingPunct="1">
              <a:lnSpc>
                <a:spcPct val="90000"/>
              </a:lnSpc>
              <a:spcBef>
                <a:spcPct val="0"/>
              </a:spcBef>
              <a:buNone/>
              <a:defRPr sz="3600" b="1" kern="1200" cap="none" baseline="0">
                <a:solidFill>
                  <a:schemeClr val="tx1"/>
                </a:solidFill>
                <a:latin typeface="+mn-lt"/>
                <a:ea typeface="Lato Light" panose="020F0302020204030203" pitchFamily="34" charset="0"/>
                <a:cs typeface="Lato Light" panose="020F0302020204030203" pitchFamily="34" charset="0"/>
              </a:defRPr>
            </a:lvl1pPr>
          </a:lstStyle>
          <a:p>
            <a:r>
              <a:rPr lang="en-FR" dirty="0"/>
              <a:t>Simple User Guide</a:t>
            </a:r>
            <a:br>
              <a:rPr lang="en-FR" dirty="0"/>
            </a:br>
            <a:r>
              <a:rPr lang="en-FR" sz="1800" dirty="0"/>
              <a:t>Step 2: Install &amp; Run the stack</a:t>
            </a:r>
          </a:p>
        </p:txBody>
      </p:sp>
      <p:cxnSp>
        <p:nvCxnSpPr>
          <p:cNvPr id="3" name="Straight Arrow Connector 2">
            <a:extLst>
              <a:ext uri="{FF2B5EF4-FFF2-40B4-BE49-F238E27FC236}">
                <a16:creationId xmlns:a16="http://schemas.microsoft.com/office/drawing/2014/main" id="{30519FC3-A2B5-9B52-B431-A2FA278B0769}"/>
              </a:ext>
            </a:extLst>
          </p:cNvPr>
          <p:cNvCxnSpPr/>
          <p:nvPr/>
        </p:nvCxnSpPr>
        <p:spPr>
          <a:xfrm flipH="1" flipV="1">
            <a:off x="3709851" y="5547360"/>
            <a:ext cx="461555" cy="757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1D090B0-D7F4-2E2B-B3E4-52747131FFE9}"/>
              </a:ext>
            </a:extLst>
          </p:cNvPr>
          <p:cNvSpPr txBox="1"/>
          <p:nvPr/>
        </p:nvSpPr>
        <p:spPr>
          <a:xfrm>
            <a:off x="4275909" y="6153836"/>
            <a:ext cx="5181600" cy="707886"/>
          </a:xfrm>
          <a:prstGeom prst="rect">
            <a:avLst/>
          </a:prstGeom>
          <a:noFill/>
        </p:spPr>
        <p:txBody>
          <a:bodyPr wrap="square" lIns="0" tIns="0" rIns="0" bIns="0" rtlCol="0">
            <a:spAutoFit/>
          </a:bodyPr>
          <a:lstStyle/>
          <a:p>
            <a:pPr algn="l">
              <a:spcBef>
                <a:spcPts val="600"/>
              </a:spcBef>
            </a:pPr>
            <a:r>
              <a:rPr lang="en-US" sz="1200" dirty="0"/>
              <a:t>First Time it takes 5 minutes due to </a:t>
            </a:r>
            <a:r>
              <a:rPr lang="en-US" sz="1200" dirty="0" err="1"/>
              <a:t>Telegraf</a:t>
            </a:r>
            <a:r>
              <a:rPr lang="en-US" sz="1200" dirty="0"/>
              <a:t> &amp; JTSO compilation </a:t>
            </a:r>
          </a:p>
          <a:p>
            <a:pPr algn="l">
              <a:spcBef>
                <a:spcPts val="600"/>
              </a:spcBef>
            </a:pPr>
            <a:r>
              <a:rPr lang="en-US" sz="1200" dirty="0"/>
              <a:t>Then it takes 5 seconds to start</a:t>
            </a:r>
          </a:p>
          <a:p>
            <a:pPr algn="l">
              <a:spcBef>
                <a:spcPts val="600"/>
              </a:spcBef>
            </a:pPr>
            <a:endParaRPr lang="en-US" sz="1200" dirty="0"/>
          </a:p>
        </p:txBody>
      </p:sp>
      <p:cxnSp>
        <p:nvCxnSpPr>
          <p:cNvPr id="6" name="Straight Arrow Connector 5">
            <a:extLst>
              <a:ext uri="{FF2B5EF4-FFF2-40B4-BE49-F238E27FC236}">
                <a16:creationId xmlns:a16="http://schemas.microsoft.com/office/drawing/2014/main" id="{D9C4327C-7CE0-F0C9-1416-D09D4888DF8B}"/>
              </a:ext>
            </a:extLst>
          </p:cNvPr>
          <p:cNvCxnSpPr>
            <a:cxnSpLocks/>
          </p:cNvCxnSpPr>
          <p:nvPr/>
        </p:nvCxnSpPr>
        <p:spPr>
          <a:xfrm flipH="1" flipV="1">
            <a:off x="5138057" y="3361509"/>
            <a:ext cx="4606834" cy="265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6705C93-D940-574F-C284-AAF41499F216}"/>
              </a:ext>
            </a:extLst>
          </p:cNvPr>
          <p:cNvSpPr txBox="1"/>
          <p:nvPr/>
        </p:nvSpPr>
        <p:spPr>
          <a:xfrm>
            <a:off x="9562012" y="6052458"/>
            <a:ext cx="2616925" cy="446276"/>
          </a:xfrm>
          <a:prstGeom prst="rect">
            <a:avLst/>
          </a:prstGeom>
          <a:noFill/>
        </p:spPr>
        <p:txBody>
          <a:bodyPr wrap="square" lIns="0" tIns="0" rIns="0" bIns="0" rtlCol="0">
            <a:spAutoFit/>
          </a:bodyPr>
          <a:lstStyle/>
          <a:p>
            <a:pPr algn="l">
              <a:spcBef>
                <a:spcPts val="600"/>
              </a:spcBef>
            </a:pPr>
            <a:r>
              <a:rPr lang="en-US" sz="1200" dirty="0"/>
              <a:t>Tunning available in the install guide</a:t>
            </a:r>
          </a:p>
          <a:p>
            <a:pPr algn="l">
              <a:spcBef>
                <a:spcPts val="600"/>
              </a:spcBef>
            </a:pPr>
            <a:endParaRPr lang="en-US" sz="1200" dirty="0"/>
          </a:p>
        </p:txBody>
      </p:sp>
      <p:cxnSp>
        <p:nvCxnSpPr>
          <p:cNvPr id="11" name="Straight Arrow Connector 10">
            <a:extLst>
              <a:ext uri="{FF2B5EF4-FFF2-40B4-BE49-F238E27FC236}">
                <a16:creationId xmlns:a16="http://schemas.microsoft.com/office/drawing/2014/main" id="{E5ADDC66-3531-8F8C-BB48-B7D357B15377}"/>
              </a:ext>
            </a:extLst>
          </p:cNvPr>
          <p:cNvCxnSpPr>
            <a:cxnSpLocks/>
          </p:cNvCxnSpPr>
          <p:nvPr/>
        </p:nvCxnSpPr>
        <p:spPr>
          <a:xfrm flipH="1">
            <a:off x="7354389" y="1165429"/>
            <a:ext cx="1423851" cy="135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4C59EE9-128E-ED21-9117-728301F5CFFC}"/>
              </a:ext>
            </a:extLst>
          </p:cNvPr>
          <p:cNvSpPr txBox="1"/>
          <p:nvPr/>
        </p:nvSpPr>
        <p:spPr>
          <a:xfrm>
            <a:off x="8686801" y="951162"/>
            <a:ext cx="2616925" cy="446276"/>
          </a:xfrm>
          <a:prstGeom prst="rect">
            <a:avLst/>
          </a:prstGeom>
          <a:noFill/>
        </p:spPr>
        <p:txBody>
          <a:bodyPr wrap="square" lIns="0" tIns="0" rIns="0" bIns="0" rtlCol="0">
            <a:spAutoFit/>
          </a:bodyPr>
          <a:lstStyle/>
          <a:p>
            <a:pPr algn="l">
              <a:spcBef>
                <a:spcPts val="600"/>
              </a:spcBef>
            </a:pPr>
            <a:r>
              <a:rPr lang="en-US" sz="1200" dirty="0"/>
              <a:t>Do it only one time</a:t>
            </a:r>
          </a:p>
          <a:p>
            <a:pPr algn="l">
              <a:spcBef>
                <a:spcPts val="600"/>
              </a:spcBef>
            </a:pPr>
            <a:endParaRPr lang="en-US" sz="1200" dirty="0"/>
          </a:p>
        </p:txBody>
      </p:sp>
    </p:spTree>
    <p:custDataLst>
      <p:tags r:id="rId1"/>
    </p:custDataLst>
    <p:extLst>
      <p:ext uri="{BB962C8B-B14F-4D97-AF65-F5344CB8AC3E}">
        <p14:creationId xmlns:p14="http://schemas.microsoft.com/office/powerpoint/2010/main" val="104352670"/>
      </p:ext>
    </p:extLst>
  </p:cSld>
  <p:clrMapOvr>
    <a:masterClrMapping/>
  </p:clrMapOvr>
  <p:transition advTm="42937">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F81080-2E2A-7247-0246-83F655EE9D82}"/>
              </a:ext>
            </a:extLst>
          </p:cNvPr>
          <p:cNvSpPr txBox="1">
            <a:spLocks/>
          </p:cNvSpPr>
          <p:nvPr/>
        </p:nvSpPr>
        <p:spPr>
          <a:xfrm>
            <a:off x="721577" y="0"/>
            <a:ext cx="11071242" cy="1064051"/>
          </a:xfrm>
          <a:prstGeom prst="rect">
            <a:avLst/>
          </a:prstGeom>
        </p:spPr>
        <p:txBody>
          <a:bodyPr vert="horz" lIns="0" tIns="0" rIns="0" bIns="0" rtlCol="0" anchor="b" anchorCtr="0">
            <a:noAutofit/>
          </a:bodyPr>
          <a:lstStyle>
            <a:lvl1pPr algn="l" defTabSz="914377" rtl="0" eaLnBrk="1" latinLnBrk="0" hangingPunct="1">
              <a:lnSpc>
                <a:spcPct val="90000"/>
              </a:lnSpc>
              <a:spcBef>
                <a:spcPct val="0"/>
              </a:spcBef>
              <a:buNone/>
              <a:defRPr sz="3600" b="1" kern="1200" cap="none" baseline="0">
                <a:solidFill>
                  <a:schemeClr val="tx1"/>
                </a:solidFill>
                <a:latin typeface="+mn-lt"/>
                <a:ea typeface="Lato Light" panose="020F0302020204030203" pitchFamily="34" charset="0"/>
                <a:cs typeface="Lato Light" panose="020F0302020204030203" pitchFamily="34" charset="0"/>
              </a:defRPr>
            </a:lvl1pPr>
          </a:lstStyle>
          <a:p>
            <a:r>
              <a:rPr lang="en-FR" dirty="0"/>
              <a:t>Simple User Guide</a:t>
            </a:r>
            <a:br>
              <a:rPr lang="en-FR" dirty="0"/>
            </a:br>
            <a:r>
              <a:rPr lang="en-FR" sz="1800" dirty="0"/>
              <a:t>Step 3: Configure JTSO – Stack state</a:t>
            </a:r>
          </a:p>
        </p:txBody>
      </p:sp>
      <p:pic>
        <p:nvPicPr>
          <p:cNvPr id="4" name="Picture 3">
            <a:extLst>
              <a:ext uri="{FF2B5EF4-FFF2-40B4-BE49-F238E27FC236}">
                <a16:creationId xmlns:a16="http://schemas.microsoft.com/office/drawing/2014/main" id="{B9E2234C-0EC6-F3CB-A9EA-54B5E5213997}"/>
              </a:ext>
            </a:extLst>
          </p:cNvPr>
          <p:cNvPicPr>
            <a:picLocks noChangeAspect="1"/>
          </p:cNvPicPr>
          <p:nvPr/>
        </p:nvPicPr>
        <p:blipFill rotWithShape="1">
          <a:blip r:embed="rId3"/>
          <a:srcRect r="1081"/>
          <a:stretch/>
        </p:blipFill>
        <p:spPr>
          <a:xfrm>
            <a:off x="1756954" y="1473207"/>
            <a:ext cx="8771710" cy="4753421"/>
          </a:xfrm>
          <a:prstGeom prst="rect">
            <a:avLst/>
          </a:prstGeom>
        </p:spPr>
      </p:pic>
      <p:sp>
        <p:nvSpPr>
          <p:cNvPr id="6" name="TextBox 5">
            <a:extLst>
              <a:ext uri="{FF2B5EF4-FFF2-40B4-BE49-F238E27FC236}">
                <a16:creationId xmlns:a16="http://schemas.microsoft.com/office/drawing/2014/main" id="{56AB4071-2954-30CC-599F-35749FD370EE}"/>
              </a:ext>
            </a:extLst>
          </p:cNvPr>
          <p:cNvSpPr txBox="1"/>
          <p:nvPr/>
        </p:nvSpPr>
        <p:spPr>
          <a:xfrm>
            <a:off x="721577" y="1288541"/>
            <a:ext cx="2601132" cy="184666"/>
          </a:xfrm>
          <a:prstGeom prst="rect">
            <a:avLst/>
          </a:prstGeom>
          <a:noFill/>
        </p:spPr>
        <p:txBody>
          <a:bodyPr wrap="square" lIns="0" tIns="0" rIns="0" bIns="0" rtlCol="0">
            <a:spAutoFit/>
          </a:bodyPr>
          <a:lstStyle/>
          <a:p>
            <a:pPr algn="l">
              <a:spcBef>
                <a:spcPts val="600"/>
              </a:spcBef>
            </a:pPr>
            <a:r>
              <a:rPr lang="en-US" sz="1200" dirty="0"/>
              <a:t>HTTP &amp; HTTPS Access</a:t>
            </a:r>
          </a:p>
        </p:txBody>
      </p:sp>
      <p:cxnSp>
        <p:nvCxnSpPr>
          <p:cNvPr id="9" name="Straight Arrow Connector 8">
            <a:extLst>
              <a:ext uri="{FF2B5EF4-FFF2-40B4-BE49-F238E27FC236}">
                <a16:creationId xmlns:a16="http://schemas.microsoft.com/office/drawing/2014/main" id="{DF02FC4A-F07F-17D4-20C5-93BD6B9FE438}"/>
              </a:ext>
            </a:extLst>
          </p:cNvPr>
          <p:cNvCxnSpPr/>
          <p:nvPr/>
        </p:nvCxnSpPr>
        <p:spPr>
          <a:xfrm>
            <a:off x="1332411" y="1473207"/>
            <a:ext cx="583475" cy="355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7416843"/>
      </p:ext>
    </p:extLst>
  </p:cSld>
  <p:clrMapOvr>
    <a:masterClrMapping/>
  </p:clrMapOvr>
  <p:transition advTm="42937">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F81080-2E2A-7247-0246-83F655EE9D82}"/>
              </a:ext>
            </a:extLst>
          </p:cNvPr>
          <p:cNvSpPr txBox="1">
            <a:spLocks/>
          </p:cNvSpPr>
          <p:nvPr/>
        </p:nvSpPr>
        <p:spPr>
          <a:xfrm>
            <a:off x="721577" y="0"/>
            <a:ext cx="11071242" cy="1064051"/>
          </a:xfrm>
          <a:prstGeom prst="rect">
            <a:avLst/>
          </a:prstGeom>
        </p:spPr>
        <p:txBody>
          <a:bodyPr vert="horz" lIns="0" tIns="0" rIns="0" bIns="0" rtlCol="0" anchor="b" anchorCtr="0">
            <a:noAutofit/>
          </a:bodyPr>
          <a:lstStyle>
            <a:lvl1pPr algn="l" defTabSz="914377" rtl="0" eaLnBrk="1" latinLnBrk="0" hangingPunct="1">
              <a:lnSpc>
                <a:spcPct val="90000"/>
              </a:lnSpc>
              <a:spcBef>
                <a:spcPct val="0"/>
              </a:spcBef>
              <a:buNone/>
              <a:defRPr sz="3600" b="1" kern="1200" cap="none" baseline="0">
                <a:solidFill>
                  <a:schemeClr val="tx1"/>
                </a:solidFill>
                <a:latin typeface="+mn-lt"/>
                <a:ea typeface="Lato Light" panose="020F0302020204030203" pitchFamily="34" charset="0"/>
                <a:cs typeface="Lato Light" panose="020F0302020204030203" pitchFamily="34" charset="0"/>
              </a:defRPr>
            </a:lvl1pPr>
          </a:lstStyle>
          <a:p>
            <a:r>
              <a:rPr lang="en-FR" dirty="0"/>
              <a:t>Simple User Guide</a:t>
            </a:r>
            <a:br>
              <a:rPr lang="en-FR" dirty="0"/>
            </a:br>
            <a:r>
              <a:rPr lang="en-FR" sz="1800" dirty="0"/>
              <a:t>Step 3: Configure JTSO – Set your credentials - gRPC encryption </a:t>
            </a:r>
          </a:p>
        </p:txBody>
      </p:sp>
      <p:pic>
        <p:nvPicPr>
          <p:cNvPr id="2" name="Picture 1">
            <a:extLst>
              <a:ext uri="{FF2B5EF4-FFF2-40B4-BE49-F238E27FC236}">
                <a16:creationId xmlns:a16="http://schemas.microsoft.com/office/drawing/2014/main" id="{EDF99B28-F6C2-4AC3-E874-3C22F1BDCDA7}"/>
              </a:ext>
            </a:extLst>
          </p:cNvPr>
          <p:cNvPicPr>
            <a:picLocks noChangeAspect="1"/>
          </p:cNvPicPr>
          <p:nvPr/>
        </p:nvPicPr>
        <p:blipFill>
          <a:blip r:embed="rId3"/>
          <a:stretch>
            <a:fillRect/>
          </a:stretch>
        </p:blipFill>
        <p:spPr>
          <a:xfrm>
            <a:off x="1291507" y="1595549"/>
            <a:ext cx="9608986" cy="4361113"/>
          </a:xfrm>
          <a:prstGeom prst="rect">
            <a:avLst/>
          </a:prstGeom>
        </p:spPr>
      </p:pic>
    </p:spTree>
    <p:custDataLst>
      <p:tags r:id="rId1"/>
    </p:custDataLst>
    <p:extLst>
      <p:ext uri="{BB962C8B-B14F-4D97-AF65-F5344CB8AC3E}">
        <p14:creationId xmlns:p14="http://schemas.microsoft.com/office/powerpoint/2010/main" val="2632487247"/>
      </p:ext>
    </p:extLst>
  </p:cSld>
  <p:clrMapOvr>
    <a:masterClrMapping/>
  </p:clrMapOvr>
  <p:transition advTm="42937">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F81080-2E2A-7247-0246-83F655EE9D82}"/>
              </a:ext>
            </a:extLst>
          </p:cNvPr>
          <p:cNvSpPr txBox="1">
            <a:spLocks/>
          </p:cNvSpPr>
          <p:nvPr/>
        </p:nvSpPr>
        <p:spPr>
          <a:xfrm>
            <a:off x="721577" y="0"/>
            <a:ext cx="11071242" cy="1064051"/>
          </a:xfrm>
          <a:prstGeom prst="rect">
            <a:avLst/>
          </a:prstGeom>
        </p:spPr>
        <p:txBody>
          <a:bodyPr vert="horz" lIns="0" tIns="0" rIns="0" bIns="0" rtlCol="0" anchor="b" anchorCtr="0">
            <a:noAutofit/>
          </a:bodyPr>
          <a:lstStyle>
            <a:lvl1pPr algn="l" defTabSz="914377" rtl="0" eaLnBrk="1" latinLnBrk="0" hangingPunct="1">
              <a:lnSpc>
                <a:spcPct val="90000"/>
              </a:lnSpc>
              <a:spcBef>
                <a:spcPct val="0"/>
              </a:spcBef>
              <a:buNone/>
              <a:defRPr sz="3600" b="1" kern="1200" cap="none" baseline="0">
                <a:solidFill>
                  <a:schemeClr val="tx1"/>
                </a:solidFill>
                <a:latin typeface="+mn-lt"/>
                <a:ea typeface="Lato Light" panose="020F0302020204030203" pitchFamily="34" charset="0"/>
                <a:cs typeface="Lato Light" panose="020F0302020204030203" pitchFamily="34" charset="0"/>
              </a:defRPr>
            </a:lvl1pPr>
          </a:lstStyle>
          <a:p>
            <a:r>
              <a:rPr lang="en-FR" dirty="0"/>
              <a:t>Simple User Guide</a:t>
            </a:r>
            <a:br>
              <a:rPr lang="en-FR" dirty="0"/>
            </a:br>
            <a:r>
              <a:rPr lang="en-FR" sz="1800" dirty="0"/>
              <a:t>Step 3: Configure JTSO – Add router(s) to inventory</a:t>
            </a:r>
          </a:p>
        </p:txBody>
      </p:sp>
      <p:pic>
        <p:nvPicPr>
          <p:cNvPr id="3" name="Picture 2">
            <a:extLst>
              <a:ext uri="{FF2B5EF4-FFF2-40B4-BE49-F238E27FC236}">
                <a16:creationId xmlns:a16="http://schemas.microsoft.com/office/drawing/2014/main" id="{8B832C7D-B9F1-CE4C-BB17-13C162651FC4}"/>
              </a:ext>
            </a:extLst>
          </p:cNvPr>
          <p:cNvPicPr>
            <a:picLocks noChangeAspect="1"/>
          </p:cNvPicPr>
          <p:nvPr/>
        </p:nvPicPr>
        <p:blipFill>
          <a:blip r:embed="rId3"/>
          <a:stretch>
            <a:fillRect/>
          </a:stretch>
        </p:blipFill>
        <p:spPr>
          <a:xfrm>
            <a:off x="2048654" y="1253584"/>
            <a:ext cx="8094691" cy="5347513"/>
          </a:xfrm>
          <a:prstGeom prst="rect">
            <a:avLst/>
          </a:prstGeom>
        </p:spPr>
      </p:pic>
      <p:cxnSp>
        <p:nvCxnSpPr>
          <p:cNvPr id="5" name="Straight Arrow Connector 4">
            <a:extLst>
              <a:ext uri="{FF2B5EF4-FFF2-40B4-BE49-F238E27FC236}">
                <a16:creationId xmlns:a16="http://schemas.microsoft.com/office/drawing/2014/main" id="{0DB5D3DF-EF0F-41D6-E53A-9E14E8E93CA4}"/>
              </a:ext>
            </a:extLst>
          </p:cNvPr>
          <p:cNvCxnSpPr/>
          <p:nvPr/>
        </p:nvCxnSpPr>
        <p:spPr>
          <a:xfrm flipH="1">
            <a:off x="9492343" y="3429000"/>
            <a:ext cx="1262743" cy="341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ED14BCD-CD3C-8E2A-C2E1-8D52330AF3B2}"/>
              </a:ext>
            </a:extLst>
          </p:cNvPr>
          <p:cNvSpPr txBox="1"/>
          <p:nvPr/>
        </p:nvSpPr>
        <p:spPr>
          <a:xfrm>
            <a:off x="10380619" y="2831663"/>
            <a:ext cx="1715588" cy="815608"/>
          </a:xfrm>
          <a:prstGeom prst="rect">
            <a:avLst/>
          </a:prstGeom>
          <a:noFill/>
        </p:spPr>
        <p:txBody>
          <a:bodyPr wrap="square" lIns="0" tIns="0" rIns="0" bIns="0" rtlCol="0">
            <a:spAutoFit/>
          </a:bodyPr>
          <a:lstStyle/>
          <a:p>
            <a:pPr algn="l">
              <a:spcBef>
                <a:spcPts val="600"/>
              </a:spcBef>
            </a:pPr>
            <a:r>
              <a:rPr lang="en-US" sz="1200" dirty="0"/>
              <a:t>Auto discovery (Netconf) of the family, model and version</a:t>
            </a:r>
          </a:p>
          <a:p>
            <a:pPr algn="l">
              <a:spcBef>
                <a:spcPts val="600"/>
              </a:spcBef>
            </a:pPr>
            <a:endParaRPr lang="en-US" sz="1200" dirty="0"/>
          </a:p>
        </p:txBody>
      </p:sp>
    </p:spTree>
    <p:custDataLst>
      <p:tags r:id="rId1"/>
    </p:custDataLst>
    <p:extLst>
      <p:ext uri="{BB962C8B-B14F-4D97-AF65-F5344CB8AC3E}">
        <p14:creationId xmlns:p14="http://schemas.microsoft.com/office/powerpoint/2010/main" val="3196439884"/>
      </p:ext>
    </p:extLst>
  </p:cSld>
  <p:clrMapOvr>
    <a:masterClrMapping/>
  </p:clrMapOvr>
  <p:transition advTm="42937">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F81080-2E2A-7247-0246-83F655EE9D82}"/>
              </a:ext>
            </a:extLst>
          </p:cNvPr>
          <p:cNvSpPr txBox="1">
            <a:spLocks/>
          </p:cNvSpPr>
          <p:nvPr/>
        </p:nvSpPr>
        <p:spPr>
          <a:xfrm>
            <a:off x="721577" y="0"/>
            <a:ext cx="11071242" cy="1064051"/>
          </a:xfrm>
          <a:prstGeom prst="rect">
            <a:avLst/>
          </a:prstGeom>
        </p:spPr>
        <p:txBody>
          <a:bodyPr vert="horz" lIns="0" tIns="0" rIns="0" bIns="0" rtlCol="0" anchor="b" anchorCtr="0">
            <a:noAutofit/>
          </a:bodyPr>
          <a:lstStyle>
            <a:lvl1pPr algn="l" defTabSz="914377" rtl="0" eaLnBrk="1" latinLnBrk="0" hangingPunct="1">
              <a:lnSpc>
                <a:spcPct val="90000"/>
              </a:lnSpc>
              <a:spcBef>
                <a:spcPct val="0"/>
              </a:spcBef>
              <a:buNone/>
              <a:defRPr sz="3600" b="1" kern="1200" cap="none" baseline="0">
                <a:solidFill>
                  <a:schemeClr val="tx1"/>
                </a:solidFill>
                <a:latin typeface="+mn-lt"/>
                <a:ea typeface="Lato Light" panose="020F0302020204030203" pitchFamily="34" charset="0"/>
                <a:cs typeface="Lato Light" panose="020F0302020204030203" pitchFamily="34" charset="0"/>
              </a:defRPr>
            </a:lvl1pPr>
          </a:lstStyle>
          <a:p>
            <a:r>
              <a:rPr lang="en-FR" dirty="0"/>
              <a:t>Simple User Guide</a:t>
            </a:r>
            <a:br>
              <a:rPr lang="en-FR" dirty="0"/>
            </a:br>
            <a:r>
              <a:rPr lang="en-FR" sz="1800" dirty="0"/>
              <a:t>Step 4: Access to profile doc</a:t>
            </a:r>
          </a:p>
        </p:txBody>
      </p:sp>
      <p:pic>
        <p:nvPicPr>
          <p:cNvPr id="2" name="Picture 1">
            <a:extLst>
              <a:ext uri="{FF2B5EF4-FFF2-40B4-BE49-F238E27FC236}">
                <a16:creationId xmlns:a16="http://schemas.microsoft.com/office/drawing/2014/main" id="{1D888092-8A5C-692B-800C-C07906D8C474}"/>
              </a:ext>
            </a:extLst>
          </p:cNvPr>
          <p:cNvPicPr>
            <a:picLocks noChangeAspect="1"/>
          </p:cNvPicPr>
          <p:nvPr/>
        </p:nvPicPr>
        <p:blipFill>
          <a:blip r:embed="rId3"/>
          <a:stretch>
            <a:fillRect/>
          </a:stretch>
        </p:blipFill>
        <p:spPr>
          <a:xfrm>
            <a:off x="1196340" y="1310723"/>
            <a:ext cx="9799320" cy="5165704"/>
          </a:xfrm>
          <a:prstGeom prst="rect">
            <a:avLst/>
          </a:prstGeom>
        </p:spPr>
      </p:pic>
    </p:spTree>
    <p:custDataLst>
      <p:tags r:id="rId1"/>
    </p:custDataLst>
    <p:extLst>
      <p:ext uri="{BB962C8B-B14F-4D97-AF65-F5344CB8AC3E}">
        <p14:creationId xmlns:p14="http://schemas.microsoft.com/office/powerpoint/2010/main" val="2401673822"/>
      </p:ext>
    </p:extLst>
  </p:cSld>
  <p:clrMapOvr>
    <a:masterClrMapping/>
  </p:clrMapOvr>
  <p:transition advTm="42937">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F81080-2E2A-7247-0246-83F655EE9D82}"/>
              </a:ext>
            </a:extLst>
          </p:cNvPr>
          <p:cNvSpPr txBox="1">
            <a:spLocks/>
          </p:cNvSpPr>
          <p:nvPr/>
        </p:nvSpPr>
        <p:spPr>
          <a:xfrm>
            <a:off x="721577" y="0"/>
            <a:ext cx="11071242" cy="1064051"/>
          </a:xfrm>
          <a:prstGeom prst="rect">
            <a:avLst/>
          </a:prstGeom>
        </p:spPr>
        <p:txBody>
          <a:bodyPr vert="horz" lIns="0" tIns="0" rIns="0" bIns="0" rtlCol="0" anchor="b" anchorCtr="0">
            <a:noAutofit/>
          </a:bodyPr>
          <a:lstStyle>
            <a:lvl1pPr algn="l" defTabSz="914377" rtl="0" eaLnBrk="1" latinLnBrk="0" hangingPunct="1">
              <a:lnSpc>
                <a:spcPct val="90000"/>
              </a:lnSpc>
              <a:spcBef>
                <a:spcPct val="0"/>
              </a:spcBef>
              <a:buNone/>
              <a:defRPr sz="3600" b="1" kern="1200" cap="none" baseline="0">
                <a:solidFill>
                  <a:schemeClr val="tx1"/>
                </a:solidFill>
                <a:latin typeface="+mn-lt"/>
                <a:ea typeface="Lato Light" panose="020F0302020204030203" pitchFamily="34" charset="0"/>
                <a:cs typeface="Lato Light" panose="020F0302020204030203" pitchFamily="34" charset="0"/>
              </a:defRPr>
            </a:lvl1pPr>
          </a:lstStyle>
          <a:p>
            <a:r>
              <a:rPr lang="en-FR" dirty="0"/>
              <a:t>Simple User Guide</a:t>
            </a:r>
            <a:br>
              <a:rPr lang="en-FR" dirty="0"/>
            </a:br>
            <a:r>
              <a:rPr lang="en-FR" sz="1800" dirty="0"/>
              <a:t>Step 5: Assign router(s) to profile(s)</a:t>
            </a:r>
          </a:p>
        </p:txBody>
      </p:sp>
      <p:pic>
        <p:nvPicPr>
          <p:cNvPr id="3" name="Picture 2">
            <a:extLst>
              <a:ext uri="{FF2B5EF4-FFF2-40B4-BE49-F238E27FC236}">
                <a16:creationId xmlns:a16="http://schemas.microsoft.com/office/drawing/2014/main" id="{F590808A-6DB3-B66C-63D6-7B916CF35BB3}"/>
              </a:ext>
            </a:extLst>
          </p:cNvPr>
          <p:cNvPicPr>
            <a:picLocks noChangeAspect="1"/>
          </p:cNvPicPr>
          <p:nvPr/>
        </p:nvPicPr>
        <p:blipFill>
          <a:blip r:embed="rId3"/>
          <a:stretch>
            <a:fillRect/>
          </a:stretch>
        </p:blipFill>
        <p:spPr>
          <a:xfrm>
            <a:off x="1030342" y="1366849"/>
            <a:ext cx="10131315" cy="4467894"/>
          </a:xfrm>
          <a:prstGeom prst="rect">
            <a:avLst/>
          </a:prstGeom>
        </p:spPr>
      </p:pic>
      <p:sp>
        <p:nvSpPr>
          <p:cNvPr id="4" name="TextBox 3">
            <a:extLst>
              <a:ext uri="{FF2B5EF4-FFF2-40B4-BE49-F238E27FC236}">
                <a16:creationId xmlns:a16="http://schemas.microsoft.com/office/drawing/2014/main" id="{D86C36CA-AC42-DA5B-EDA0-A061C58FEFA2}"/>
              </a:ext>
            </a:extLst>
          </p:cNvPr>
          <p:cNvSpPr txBox="1"/>
          <p:nvPr/>
        </p:nvSpPr>
        <p:spPr>
          <a:xfrm>
            <a:off x="1030342" y="6045208"/>
            <a:ext cx="4717315" cy="184666"/>
          </a:xfrm>
          <a:prstGeom prst="rect">
            <a:avLst/>
          </a:prstGeom>
          <a:noFill/>
        </p:spPr>
        <p:txBody>
          <a:bodyPr wrap="square" lIns="0" tIns="0" rIns="0" bIns="0" rtlCol="0">
            <a:spAutoFit/>
          </a:bodyPr>
          <a:lstStyle/>
          <a:p>
            <a:pPr algn="l">
              <a:spcBef>
                <a:spcPts val="600"/>
              </a:spcBef>
            </a:pPr>
            <a:r>
              <a:rPr lang="en-US" sz="1200" dirty="0"/>
              <a:t>S</a:t>
            </a:r>
            <a:r>
              <a:rPr lang="en-FR" sz="1200" dirty="0"/>
              <a:t>tack is automatically reconfigured – collect started/stopped </a:t>
            </a:r>
            <a:endParaRPr lang="en-US" sz="1200" dirty="0"/>
          </a:p>
        </p:txBody>
      </p:sp>
      <p:cxnSp>
        <p:nvCxnSpPr>
          <p:cNvPr id="6" name="Straight Arrow Connector 5">
            <a:extLst>
              <a:ext uri="{FF2B5EF4-FFF2-40B4-BE49-F238E27FC236}">
                <a16:creationId xmlns:a16="http://schemas.microsoft.com/office/drawing/2014/main" id="{003010F2-183D-10AD-2ACC-D5AB3226538D}"/>
              </a:ext>
            </a:extLst>
          </p:cNvPr>
          <p:cNvCxnSpPr/>
          <p:nvPr/>
        </p:nvCxnSpPr>
        <p:spPr>
          <a:xfrm flipV="1">
            <a:off x="1123406" y="3709851"/>
            <a:ext cx="60960" cy="2264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0F7275-FDD5-3C17-422A-580BEBD9C31E}"/>
              </a:ext>
            </a:extLst>
          </p:cNvPr>
          <p:cNvCxnSpPr>
            <a:cxnSpLocks/>
          </p:cNvCxnSpPr>
          <p:nvPr/>
        </p:nvCxnSpPr>
        <p:spPr>
          <a:xfrm flipV="1">
            <a:off x="5138057" y="5207726"/>
            <a:ext cx="5355772" cy="931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36938862"/>
      </p:ext>
    </p:extLst>
  </p:cSld>
  <p:clrMapOvr>
    <a:masterClrMapping/>
  </p:clrMapOvr>
  <p:transition advTm="42937">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F81080-2E2A-7247-0246-83F655EE9D82}"/>
              </a:ext>
            </a:extLst>
          </p:cNvPr>
          <p:cNvSpPr txBox="1">
            <a:spLocks/>
          </p:cNvSpPr>
          <p:nvPr/>
        </p:nvSpPr>
        <p:spPr>
          <a:xfrm>
            <a:off x="721577" y="0"/>
            <a:ext cx="11071242" cy="1064051"/>
          </a:xfrm>
          <a:prstGeom prst="rect">
            <a:avLst/>
          </a:prstGeom>
        </p:spPr>
        <p:txBody>
          <a:bodyPr vert="horz" lIns="0" tIns="0" rIns="0" bIns="0" rtlCol="0" anchor="b" anchorCtr="0">
            <a:noAutofit/>
          </a:bodyPr>
          <a:lstStyle>
            <a:lvl1pPr algn="l" defTabSz="914377" rtl="0" eaLnBrk="1" latinLnBrk="0" hangingPunct="1">
              <a:lnSpc>
                <a:spcPct val="90000"/>
              </a:lnSpc>
              <a:spcBef>
                <a:spcPct val="0"/>
              </a:spcBef>
              <a:buNone/>
              <a:defRPr sz="3600" b="1" kern="1200" cap="none" baseline="0">
                <a:solidFill>
                  <a:schemeClr val="tx1"/>
                </a:solidFill>
                <a:latin typeface="+mn-lt"/>
                <a:ea typeface="Lato Light" panose="020F0302020204030203" pitchFamily="34" charset="0"/>
                <a:cs typeface="Lato Light" panose="020F0302020204030203" pitchFamily="34" charset="0"/>
              </a:defRPr>
            </a:lvl1pPr>
          </a:lstStyle>
          <a:p>
            <a:r>
              <a:rPr lang="en-FR" dirty="0"/>
              <a:t>Simple User Guide</a:t>
            </a:r>
            <a:br>
              <a:rPr lang="en-FR" dirty="0"/>
            </a:br>
            <a:r>
              <a:rPr lang="en-FR" sz="1800" dirty="0"/>
              <a:t>Step 6: Access to Grafana Home</a:t>
            </a:r>
          </a:p>
        </p:txBody>
      </p:sp>
      <p:pic>
        <p:nvPicPr>
          <p:cNvPr id="2" name="Picture 1">
            <a:extLst>
              <a:ext uri="{FF2B5EF4-FFF2-40B4-BE49-F238E27FC236}">
                <a16:creationId xmlns:a16="http://schemas.microsoft.com/office/drawing/2014/main" id="{1BB25BBC-EB6D-C72F-6CA3-5CFF0D8E57B7}"/>
              </a:ext>
            </a:extLst>
          </p:cNvPr>
          <p:cNvPicPr>
            <a:picLocks noChangeAspect="1"/>
          </p:cNvPicPr>
          <p:nvPr/>
        </p:nvPicPr>
        <p:blipFill>
          <a:blip r:embed="rId3"/>
          <a:stretch>
            <a:fillRect/>
          </a:stretch>
        </p:blipFill>
        <p:spPr>
          <a:xfrm>
            <a:off x="721577" y="1561502"/>
            <a:ext cx="10512480" cy="4509910"/>
          </a:xfrm>
          <a:prstGeom prst="rect">
            <a:avLst/>
          </a:prstGeom>
        </p:spPr>
      </p:pic>
      <p:sp>
        <p:nvSpPr>
          <p:cNvPr id="5" name="TextBox 4">
            <a:extLst>
              <a:ext uri="{FF2B5EF4-FFF2-40B4-BE49-F238E27FC236}">
                <a16:creationId xmlns:a16="http://schemas.microsoft.com/office/drawing/2014/main" id="{24545D7C-8A28-C5D0-0B1E-5062DB23B6C4}"/>
              </a:ext>
            </a:extLst>
          </p:cNvPr>
          <p:cNvSpPr txBox="1"/>
          <p:nvPr/>
        </p:nvSpPr>
        <p:spPr>
          <a:xfrm>
            <a:off x="721577" y="1288541"/>
            <a:ext cx="2601132" cy="184666"/>
          </a:xfrm>
          <a:prstGeom prst="rect">
            <a:avLst/>
          </a:prstGeom>
          <a:noFill/>
        </p:spPr>
        <p:txBody>
          <a:bodyPr wrap="square" lIns="0" tIns="0" rIns="0" bIns="0" rtlCol="0">
            <a:spAutoFit/>
          </a:bodyPr>
          <a:lstStyle/>
          <a:p>
            <a:pPr algn="l">
              <a:spcBef>
                <a:spcPts val="600"/>
              </a:spcBef>
            </a:pPr>
            <a:r>
              <a:rPr lang="en-US" sz="1200" dirty="0"/>
              <a:t>HTTP &amp; HTTPS Access</a:t>
            </a:r>
          </a:p>
        </p:txBody>
      </p:sp>
      <p:cxnSp>
        <p:nvCxnSpPr>
          <p:cNvPr id="7" name="Straight Arrow Connector 6">
            <a:extLst>
              <a:ext uri="{FF2B5EF4-FFF2-40B4-BE49-F238E27FC236}">
                <a16:creationId xmlns:a16="http://schemas.microsoft.com/office/drawing/2014/main" id="{82291394-78DC-A54D-7584-8DAC981CE140}"/>
              </a:ext>
            </a:extLst>
          </p:cNvPr>
          <p:cNvCxnSpPr/>
          <p:nvPr/>
        </p:nvCxnSpPr>
        <p:spPr>
          <a:xfrm>
            <a:off x="1332411" y="1473207"/>
            <a:ext cx="583475" cy="355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4DE9C3D-D1B2-E96A-1FD4-5BCFCB97A834}"/>
              </a:ext>
            </a:extLst>
          </p:cNvPr>
          <p:cNvSpPr txBox="1"/>
          <p:nvPr/>
        </p:nvSpPr>
        <p:spPr>
          <a:xfrm>
            <a:off x="1624148" y="6248072"/>
            <a:ext cx="5226377" cy="184666"/>
          </a:xfrm>
          <a:prstGeom prst="rect">
            <a:avLst/>
          </a:prstGeom>
          <a:noFill/>
        </p:spPr>
        <p:txBody>
          <a:bodyPr wrap="square" lIns="0" tIns="0" rIns="0" bIns="0" rtlCol="0">
            <a:spAutoFit/>
          </a:bodyPr>
          <a:lstStyle/>
          <a:p>
            <a:pPr algn="l">
              <a:spcBef>
                <a:spcPts val="600"/>
              </a:spcBef>
            </a:pPr>
            <a:r>
              <a:rPr lang="en-US" sz="1200" dirty="0"/>
              <a:t>Dynamically updated depending on the active profile(s)</a:t>
            </a:r>
          </a:p>
        </p:txBody>
      </p:sp>
      <p:cxnSp>
        <p:nvCxnSpPr>
          <p:cNvPr id="11" name="Straight Arrow Connector 10">
            <a:extLst>
              <a:ext uri="{FF2B5EF4-FFF2-40B4-BE49-F238E27FC236}">
                <a16:creationId xmlns:a16="http://schemas.microsoft.com/office/drawing/2014/main" id="{FEE7680F-7621-9A25-6E48-B2FE623B8576}"/>
              </a:ext>
            </a:extLst>
          </p:cNvPr>
          <p:cNvCxnSpPr>
            <a:cxnSpLocks/>
          </p:cNvCxnSpPr>
          <p:nvPr/>
        </p:nvCxnSpPr>
        <p:spPr>
          <a:xfrm flipV="1">
            <a:off x="1624148" y="5216434"/>
            <a:ext cx="397995" cy="943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59286265"/>
      </p:ext>
    </p:extLst>
  </p:cSld>
  <p:clrMapOvr>
    <a:masterClrMapping/>
  </p:clrMapOvr>
  <p:transition advTm="42937">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F81080-2E2A-7247-0246-83F655EE9D82}"/>
              </a:ext>
            </a:extLst>
          </p:cNvPr>
          <p:cNvSpPr txBox="1">
            <a:spLocks/>
          </p:cNvSpPr>
          <p:nvPr/>
        </p:nvSpPr>
        <p:spPr>
          <a:xfrm>
            <a:off x="721577" y="0"/>
            <a:ext cx="11071242" cy="1064051"/>
          </a:xfrm>
          <a:prstGeom prst="rect">
            <a:avLst/>
          </a:prstGeom>
        </p:spPr>
        <p:txBody>
          <a:bodyPr vert="horz" lIns="0" tIns="0" rIns="0" bIns="0" rtlCol="0" anchor="b" anchorCtr="0">
            <a:noAutofit/>
          </a:bodyPr>
          <a:lstStyle>
            <a:lvl1pPr algn="l" defTabSz="914377" rtl="0" eaLnBrk="1" latinLnBrk="0" hangingPunct="1">
              <a:lnSpc>
                <a:spcPct val="90000"/>
              </a:lnSpc>
              <a:spcBef>
                <a:spcPct val="0"/>
              </a:spcBef>
              <a:buNone/>
              <a:defRPr sz="3600" b="1" kern="1200" cap="none" baseline="0">
                <a:solidFill>
                  <a:schemeClr val="tx1"/>
                </a:solidFill>
                <a:latin typeface="+mn-lt"/>
                <a:ea typeface="Lato Light" panose="020F0302020204030203" pitchFamily="34" charset="0"/>
                <a:cs typeface="Lato Light" panose="020F0302020204030203" pitchFamily="34" charset="0"/>
              </a:defRPr>
            </a:lvl1pPr>
          </a:lstStyle>
          <a:p>
            <a:r>
              <a:rPr lang="en-FR" dirty="0"/>
              <a:t>Simple User Guide</a:t>
            </a:r>
            <a:br>
              <a:rPr lang="en-FR" dirty="0"/>
            </a:br>
            <a:r>
              <a:rPr lang="en-FR" sz="1800" dirty="0"/>
              <a:t>Step 7: Enjoy pre-shipped Dahboards</a:t>
            </a:r>
          </a:p>
        </p:txBody>
      </p:sp>
      <p:pic>
        <p:nvPicPr>
          <p:cNvPr id="4" name="Picture 3">
            <a:extLst>
              <a:ext uri="{FF2B5EF4-FFF2-40B4-BE49-F238E27FC236}">
                <a16:creationId xmlns:a16="http://schemas.microsoft.com/office/drawing/2014/main" id="{3CAA4E8A-F5C2-49E0-29A9-07A874170721}"/>
              </a:ext>
            </a:extLst>
          </p:cNvPr>
          <p:cNvPicPr>
            <a:picLocks noChangeAspect="1"/>
          </p:cNvPicPr>
          <p:nvPr/>
        </p:nvPicPr>
        <p:blipFill>
          <a:blip r:embed="rId3"/>
          <a:stretch>
            <a:fillRect/>
          </a:stretch>
        </p:blipFill>
        <p:spPr>
          <a:xfrm>
            <a:off x="6939967" y="2755926"/>
            <a:ext cx="5086570" cy="3516402"/>
          </a:xfrm>
          <a:prstGeom prst="rect">
            <a:avLst/>
          </a:prstGeom>
        </p:spPr>
      </p:pic>
      <p:pic>
        <p:nvPicPr>
          <p:cNvPr id="3" name="Picture 2">
            <a:extLst>
              <a:ext uri="{FF2B5EF4-FFF2-40B4-BE49-F238E27FC236}">
                <a16:creationId xmlns:a16="http://schemas.microsoft.com/office/drawing/2014/main" id="{DE71766C-E109-9652-227B-DB3B50D0DBAB}"/>
              </a:ext>
            </a:extLst>
          </p:cNvPr>
          <p:cNvPicPr>
            <a:picLocks noChangeAspect="1"/>
          </p:cNvPicPr>
          <p:nvPr/>
        </p:nvPicPr>
        <p:blipFill>
          <a:blip r:embed="rId4"/>
          <a:stretch>
            <a:fillRect/>
          </a:stretch>
        </p:blipFill>
        <p:spPr>
          <a:xfrm>
            <a:off x="232955" y="1543733"/>
            <a:ext cx="6359434" cy="3412848"/>
          </a:xfrm>
          <a:prstGeom prst="rect">
            <a:avLst/>
          </a:prstGeom>
        </p:spPr>
      </p:pic>
    </p:spTree>
    <p:custDataLst>
      <p:tags r:id="rId1"/>
    </p:custDataLst>
    <p:extLst>
      <p:ext uri="{BB962C8B-B14F-4D97-AF65-F5344CB8AC3E}">
        <p14:creationId xmlns:p14="http://schemas.microsoft.com/office/powerpoint/2010/main" val="1856257430"/>
      </p:ext>
    </p:extLst>
  </p:cSld>
  <p:clrMapOvr>
    <a:masterClrMapping/>
  </p:clrMapOvr>
  <p:transition advTm="42937">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7903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4DE4D0-713D-440F-A7E2-0746DFE063DF}"/>
              </a:ext>
            </a:extLst>
          </p:cNvPr>
          <p:cNvSpPr>
            <a:spLocks noGrp="1"/>
          </p:cNvSpPr>
          <p:nvPr>
            <p:ph type="title"/>
          </p:nvPr>
        </p:nvSpPr>
        <p:spPr>
          <a:xfrm>
            <a:off x="163337" y="560453"/>
            <a:ext cx="11071243" cy="901289"/>
          </a:xfrm>
        </p:spPr>
        <p:txBody>
          <a:bodyPr/>
          <a:lstStyle/>
          <a:p>
            <a:r>
              <a:rPr lang="en-US" sz="2800">
                <a:latin typeface="Lato" panose="020F0502020204030203" pitchFamily="34" charset="0"/>
                <a:ea typeface="Lato" panose="020F0502020204030203" pitchFamily="34" charset="0"/>
                <a:cs typeface="Lato" panose="020F0502020204030203" pitchFamily="34" charset="0"/>
              </a:rPr>
              <a:t>Legal Disclaimer</a:t>
            </a:r>
            <a:endParaRPr lang="en-US" sz="2800">
              <a:solidFill>
                <a:srgbClr val="0095A4"/>
              </a:solidFill>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3">
            <a:extLst>
              <a:ext uri="{FF2B5EF4-FFF2-40B4-BE49-F238E27FC236}">
                <a16:creationId xmlns:a16="http://schemas.microsoft.com/office/drawing/2014/main" id="{F9578A73-C343-49A4-AC4D-8EC384BE76EE}"/>
              </a:ext>
            </a:extLst>
          </p:cNvPr>
          <p:cNvSpPr>
            <a:spLocks noGrp="1"/>
          </p:cNvSpPr>
          <p:nvPr>
            <p:ph type="sldNum" sz="quarter" idx="12"/>
          </p:nvPr>
        </p:nvSpPr>
        <p:spPr>
          <a:xfrm>
            <a:off x="11315701" y="6629515"/>
            <a:ext cx="244887" cy="102336"/>
          </a:xfrm>
          <a:prstGeom prst="rect">
            <a:avLst/>
          </a:prstGeom>
        </p:spPr>
        <p:txBody>
          <a:bodyPr vert="horz" wrap="square" lIns="0" tIns="0" rIns="0" bIns="0" rtlCol="0" anchor="b" anchorCtr="0">
            <a:spAutoFit/>
          </a:bodyPr>
          <a:lstStyle>
            <a:defPPr>
              <a:defRPr lang="en-US"/>
            </a:defPPr>
            <a:lvl1pPr marL="0" algn="r" defTabSz="914354" rtl="0" eaLnBrk="1" latinLnBrk="0" hangingPunct="1">
              <a:lnSpc>
                <a:spcPct val="95000"/>
              </a:lnSpc>
              <a:defRPr lang="en-US" sz="700" b="0" i="0" kern="1200" smtClean="0">
                <a:solidFill>
                  <a:schemeClr val="tx1"/>
                </a:solidFill>
                <a:latin typeface="Myriad Pro" panose="020B0503030403020204" pitchFamily="34" charset="0"/>
                <a:ea typeface="Lato" charset="0"/>
                <a:cs typeface="Lato" charset="0"/>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defRPr/>
            </a:pPr>
            <a:fld id="{911CAEDA-F13C-43B4-B3A8-D3983B745648}" type="slidenum">
              <a:rPr lang="en-US">
                <a:solidFill>
                  <a:srgbClr val="414141"/>
                </a:solidFill>
              </a:rPr>
              <a:pPr>
                <a:defRPr/>
              </a:pPr>
              <a:t>2</a:t>
            </a:fld>
            <a:endParaRPr lang="en-IN">
              <a:solidFill>
                <a:srgbClr val="414141"/>
              </a:solidFill>
            </a:endParaRPr>
          </a:p>
        </p:txBody>
      </p:sp>
      <p:sp>
        <p:nvSpPr>
          <p:cNvPr id="13" name="Freeform 6">
            <a:extLst>
              <a:ext uri="{FF2B5EF4-FFF2-40B4-BE49-F238E27FC236}">
                <a16:creationId xmlns:a16="http://schemas.microsoft.com/office/drawing/2014/main" id="{7EC3E17A-F553-45FC-AF6D-6C5FAC1E97E1}"/>
              </a:ext>
            </a:extLst>
          </p:cNvPr>
          <p:cNvSpPr>
            <a:spLocks/>
          </p:cNvSpPr>
          <p:nvPr/>
        </p:nvSpPr>
        <p:spPr bwMode="auto">
          <a:xfrm>
            <a:off x="4505325" y="-28432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IN">
              <a:solidFill>
                <a:prstClr val="black"/>
              </a:solidFill>
              <a:latin typeface="Calibri" panose="020F0502020204030204"/>
            </a:endParaRPr>
          </a:p>
        </p:txBody>
      </p:sp>
      <p:sp>
        <p:nvSpPr>
          <p:cNvPr id="51" name="Rectangle 50">
            <a:extLst>
              <a:ext uri="{FF2B5EF4-FFF2-40B4-BE49-F238E27FC236}">
                <a16:creationId xmlns:a16="http://schemas.microsoft.com/office/drawing/2014/main" id="{974003F0-349D-354C-A4F5-AD5832B0E273}"/>
              </a:ext>
            </a:extLst>
          </p:cNvPr>
          <p:cNvSpPr/>
          <p:nvPr/>
        </p:nvSpPr>
        <p:spPr>
          <a:xfrm>
            <a:off x="0" y="1586548"/>
            <a:ext cx="12192000" cy="3892061"/>
          </a:xfrm>
          <a:prstGeom prst="rect">
            <a:avLst/>
          </a:prstGeom>
          <a:gradFill flip="none" rotWithShape="1">
            <a:gsLst>
              <a:gs pos="27000">
                <a:srgbClr val="80AB33"/>
              </a:gs>
              <a:gs pos="100000">
                <a:srgbClr val="78A03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400">
              <a:solidFill>
                <a:srgbClr val="FFFFFF"/>
              </a:solidFill>
              <a:latin typeface="Lato"/>
            </a:endParaRPr>
          </a:p>
        </p:txBody>
      </p:sp>
      <p:sp>
        <p:nvSpPr>
          <p:cNvPr id="55" name="Rectangle 2">
            <a:extLst>
              <a:ext uri="{FF2B5EF4-FFF2-40B4-BE49-F238E27FC236}">
                <a16:creationId xmlns:a16="http://schemas.microsoft.com/office/drawing/2014/main" id="{23C09BDA-2241-E04A-98B3-01F37B29D03F}"/>
              </a:ext>
            </a:extLst>
          </p:cNvPr>
          <p:cNvSpPr txBox="1">
            <a:spLocks noChangeArrowheads="1"/>
          </p:cNvSpPr>
          <p:nvPr/>
        </p:nvSpPr>
        <p:spPr bwMode="auto">
          <a:xfrm>
            <a:off x="580212" y="1924634"/>
            <a:ext cx="10654369" cy="34358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609408" tIns="33856" rIns="0" bIns="0" numCol="1" rtlCol="0" anchor="ctr" anchorCtr="0" compatLnSpc="1">
            <a:prstTxWarp prst="textNoShape">
              <a:avLst/>
            </a:prstTxWarp>
            <a:spAutoFit/>
          </a:bodyPr>
          <a:lstStyle>
            <a:lvl1pPr marL="173038" indent="-173038" algn="l" defTabSz="914377" rtl="0" eaLnBrk="1" latinLnBrk="0" hangingPunct="1">
              <a:lnSpc>
                <a:spcPct val="110000"/>
              </a:lnSpc>
              <a:spcBef>
                <a:spcPts val="1600"/>
              </a:spcBef>
              <a:buFont typeface="Arial" panose="020B0604020202020204" pitchFamily="34" charset="0"/>
              <a:buChar char="•"/>
              <a:defRPr sz="1800" kern="1200">
                <a:solidFill>
                  <a:schemeClr val="tx1"/>
                </a:solidFill>
                <a:latin typeface="+mn-lt"/>
                <a:ea typeface="+mn-ea"/>
                <a:cs typeface="+mn-cs"/>
              </a:defRPr>
            </a:lvl1pPr>
            <a:lvl2pPr marL="574675" indent="-228600" algn="l" defTabSz="914377" rtl="0" eaLnBrk="1" latinLnBrk="0" hangingPunct="1">
              <a:lnSpc>
                <a:spcPct val="95000"/>
              </a:lnSpc>
              <a:spcBef>
                <a:spcPts val="500"/>
              </a:spcBef>
              <a:buFont typeface="Lato" panose="020F0502020204030203" pitchFamily="34" charset="0"/>
              <a:buChar char="–"/>
              <a:defRPr sz="1400" kern="1200">
                <a:solidFill>
                  <a:schemeClr val="tx1"/>
                </a:solidFill>
                <a:latin typeface="+mn-lt"/>
                <a:ea typeface="+mn-ea"/>
                <a:cs typeface="+mn-cs"/>
              </a:defRPr>
            </a:lvl2pPr>
            <a:lvl3pPr marL="914400" indent="-173038" algn="l" defTabSz="914377" rtl="0" eaLnBrk="1" latinLnBrk="0" hangingPunct="1">
              <a:lnSpc>
                <a:spcPct val="95000"/>
              </a:lnSpc>
              <a:spcBef>
                <a:spcPts val="500"/>
              </a:spcBef>
              <a:buFont typeface="Arial" panose="020B0604020202020204" pitchFamily="34" charset="0"/>
              <a:buChar char="•"/>
              <a:defRPr sz="1200" kern="1200">
                <a:solidFill>
                  <a:schemeClr val="tx1"/>
                </a:solidFill>
                <a:latin typeface="+mn-lt"/>
                <a:ea typeface="+mn-ea"/>
                <a:cs typeface="+mn-cs"/>
              </a:defRPr>
            </a:lvl3pPr>
            <a:lvl4pPr marL="1260475" indent="-195263" algn="l" defTabSz="914377" rtl="0" eaLnBrk="1" latinLnBrk="0" hangingPunct="1">
              <a:lnSpc>
                <a:spcPct val="95000"/>
              </a:lnSpc>
              <a:spcBef>
                <a:spcPts val="500"/>
              </a:spcBef>
              <a:buFont typeface="Lato" panose="020F0502020204030203" pitchFamily="34" charset="0"/>
              <a:buChar char="–"/>
              <a:defRPr sz="1100" kern="1200">
                <a:solidFill>
                  <a:schemeClr val="tx1"/>
                </a:solidFill>
                <a:latin typeface="+mn-lt"/>
                <a:ea typeface="+mn-ea"/>
                <a:cs typeface="+mn-cs"/>
              </a:defRPr>
            </a:lvl4pPr>
            <a:lvl5pPr marL="1600200" indent="-171450" algn="l" defTabSz="914377" rtl="0" eaLnBrk="1" latinLnBrk="0" hangingPunct="1">
              <a:lnSpc>
                <a:spcPct val="95000"/>
              </a:lnSpc>
              <a:spcBef>
                <a:spcPts val="500"/>
              </a:spcBef>
              <a:buFont typeface="Lato" panose="020F0502020204030203" pitchFamily="34" charset="0"/>
              <a:buChar char="–"/>
              <a:defRPr sz="11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19110" eaLnBrk="0" fontAlgn="base" hangingPunct="0">
              <a:spcBef>
                <a:spcPts val="600"/>
              </a:spcBef>
              <a:spcAft>
                <a:spcPct val="0"/>
              </a:spcAft>
              <a:buNone/>
              <a:defRPr/>
            </a:pPr>
            <a:r>
              <a:rPr lang="en-US" altLang="en-US" cap="all">
                <a:solidFill>
                  <a:srgbClr val="FFFFFF"/>
                </a:solidFill>
                <a:latin typeface="Lato Regular" panose="020F0502020204030203" pitchFamily="34" charset="0"/>
                <a:ea typeface="Lato Regular" panose="020F0502020204030203" pitchFamily="34" charset="0"/>
                <a:cs typeface="Lato Regular" panose="020F0502020204030203" pitchFamily="34" charset="0"/>
              </a:rPr>
              <a:t>Juniper may disclose information related to their development and plans for future products, features or enhancements ("SOPD"). SOPD information is subject to change at any time, without notice. Except as may be set forth in definitive agreements for the potential transaction, Juniper provides no assurances, and assumes no responsibility, that future products, features or enhancements will be introduced. Except as may be set forth in definitive agreements for the potential transaction, Company should not base purchasing decisions upon reliance of timeframes or specifics outlined in an SOPD, because Juniper may delay or never introduce the future products, features or enhancements.</a:t>
            </a:r>
            <a:endParaRPr lang="en-US" altLang="en-US" cap="all">
              <a:solidFill>
                <a:srgbClr val="FFFFFF"/>
              </a:solidFill>
              <a:latin typeface="Lato Regular" panose="020F0502020204030203" pitchFamily="34" charset="0"/>
              <a:cs typeface="Lato Regular" panose="020F0502020204030203" pitchFamily="34" charset="0"/>
            </a:endParaRPr>
          </a:p>
          <a:p>
            <a:pPr marL="173034" indent="-173034" defTabSz="1219110" eaLnBrk="0" fontAlgn="base" hangingPunct="0">
              <a:spcBef>
                <a:spcPts val="600"/>
              </a:spcBef>
              <a:spcAft>
                <a:spcPct val="0"/>
              </a:spcAft>
              <a:defRPr/>
            </a:pPr>
            <a:endParaRPr lang="en-US" altLang="en-US">
              <a:solidFill>
                <a:srgbClr val="414141"/>
              </a:solidFill>
              <a:latin typeface="Lato Regular" panose="020F0502020204030203" pitchFamily="34" charset="0"/>
              <a:cs typeface="Lato Regular" panose="020F0502020204030203" pitchFamily="34" charset="0"/>
            </a:endParaRPr>
          </a:p>
        </p:txBody>
      </p:sp>
    </p:spTree>
    <p:extLst>
      <p:ext uri="{BB962C8B-B14F-4D97-AF65-F5344CB8AC3E}">
        <p14:creationId xmlns:p14="http://schemas.microsoft.com/office/powerpoint/2010/main" val="29572832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7033" y="1601986"/>
            <a:ext cx="5004825" cy="3054793"/>
          </a:xfrm>
        </p:spPr>
        <p:txBody>
          <a:bodyPr/>
          <a:lstStyle/>
          <a:p>
            <a:pPr marL="0" indent="0">
              <a:lnSpc>
                <a:spcPct val="100000"/>
              </a:lnSpc>
              <a:spcBef>
                <a:spcPts val="600"/>
              </a:spcBef>
              <a:buNone/>
            </a:pPr>
            <a:r>
              <a:rPr lang="fr-FR" sz="2133" b="1" dirty="0">
                <a:solidFill>
                  <a:srgbClr val="FF0000"/>
                </a:solidFill>
              </a:rPr>
              <a:t>SNMP</a:t>
            </a:r>
          </a:p>
          <a:p>
            <a:pPr marL="0" indent="0" algn="just">
              <a:lnSpc>
                <a:spcPct val="100000"/>
              </a:lnSpc>
              <a:spcBef>
                <a:spcPts val="600"/>
              </a:spcBef>
              <a:buNone/>
            </a:pPr>
            <a:r>
              <a:rPr lang="fr-FR" sz="1600" b="1" dirty="0" err="1"/>
              <a:t>Collect</a:t>
            </a:r>
            <a:r>
              <a:rPr lang="fr-FR" sz="1600" b="1" dirty="0"/>
              <a:t> mode: </a:t>
            </a:r>
            <a:r>
              <a:rPr lang="fr-FR" sz="1600" dirty="0"/>
              <a:t>PULL</a:t>
            </a:r>
          </a:p>
          <a:p>
            <a:pPr marL="0" indent="0" algn="just">
              <a:lnSpc>
                <a:spcPct val="100000"/>
              </a:lnSpc>
              <a:spcBef>
                <a:spcPts val="600"/>
              </a:spcBef>
              <a:buNone/>
            </a:pPr>
            <a:r>
              <a:rPr lang="fr-FR" sz="1600" b="1" dirty="0"/>
              <a:t>Transport Layer: </a:t>
            </a:r>
            <a:r>
              <a:rPr lang="fr-FR" sz="1600" dirty="0"/>
              <a:t>IP / UDP (not reliable)</a:t>
            </a:r>
          </a:p>
          <a:p>
            <a:pPr marL="0" indent="0" algn="just">
              <a:lnSpc>
                <a:spcPct val="100000"/>
              </a:lnSpc>
              <a:spcBef>
                <a:spcPts val="600"/>
              </a:spcBef>
              <a:buNone/>
            </a:pPr>
            <a:r>
              <a:rPr lang="fr-FR" sz="1600" b="1" dirty="0"/>
              <a:t>Port: </a:t>
            </a:r>
            <a:r>
              <a:rPr lang="fr-FR" sz="1600" dirty="0"/>
              <a:t>161 </a:t>
            </a:r>
          </a:p>
          <a:p>
            <a:pPr marL="0" indent="0" algn="just">
              <a:lnSpc>
                <a:spcPct val="100000"/>
              </a:lnSpc>
              <a:spcBef>
                <a:spcPts val="600"/>
              </a:spcBef>
              <a:buNone/>
            </a:pPr>
            <a:r>
              <a:rPr lang="fr-FR" sz="1600" b="1" dirty="0"/>
              <a:t>Application layer: </a:t>
            </a:r>
            <a:r>
              <a:rPr lang="fr-FR" sz="1600" dirty="0"/>
              <a:t>SNMPv1; v2 or v3</a:t>
            </a:r>
          </a:p>
          <a:p>
            <a:pPr marL="0" indent="0" algn="just">
              <a:lnSpc>
                <a:spcPct val="100000"/>
              </a:lnSpc>
              <a:spcBef>
                <a:spcPts val="600"/>
              </a:spcBef>
              <a:buNone/>
            </a:pPr>
            <a:r>
              <a:rPr lang="fr-FR" sz="1600" b="1" dirty="0"/>
              <a:t>Data model: </a:t>
            </a:r>
            <a:r>
              <a:rPr lang="fr-FR" sz="1600" dirty="0"/>
              <a:t>MIB </a:t>
            </a:r>
            <a:r>
              <a:rPr lang="fr-FR" sz="1600" dirty="0" err="1"/>
              <a:t>proprietary</a:t>
            </a:r>
            <a:r>
              <a:rPr lang="fr-FR" sz="1600" dirty="0"/>
              <a:t> or </a:t>
            </a:r>
            <a:r>
              <a:rPr lang="fr-FR" sz="1600" dirty="0" err="1"/>
              <a:t>standardized</a:t>
            </a:r>
            <a:endParaRPr lang="fr-FR" sz="1600" dirty="0"/>
          </a:p>
          <a:p>
            <a:pPr marL="0" indent="0" algn="just">
              <a:lnSpc>
                <a:spcPct val="100000"/>
              </a:lnSpc>
              <a:spcBef>
                <a:spcPts val="600"/>
              </a:spcBef>
              <a:buNone/>
            </a:pPr>
            <a:r>
              <a:rPr lang="fr-FR" sz="1600" b="1" dirty="0"/>
              <a:t>Data format: </a:t>
            </a:r>
            <a:r>
              <a:rPr lang="fr-FR" sz="1600" dirty="0"/>
              <a:t>SMI / ASN-1 </a:t>
            </a:r>
          </a:p>
          <a:p>
            <a:pPr marL="0" indent="0" algn="just">
              <a:lnSpc>
                <a:spcPct val="100000"/>
              </a:lnSpc>
              <a:spcBef>
                <a:spcPts val="600"/>
              </a:spcBef>
              <a:buNone/>
            </a:pPr>
            <a:r>
              <a:rPr lang="fr-FR" sz="1600" b="1" dirty="0"/>
              <a:t>Timestamp: </a:t>
            </a:r>
            <a:r>
              <a:rPr lang="fr-FR" sz="1600" dirty="0"/>
              <a:t>Set by collector</a:t>
            </a:r>
          </a:p>
          <a:p>
            <a:pPr marL="0" indent="0" algn="just">
              <a:lnSpc>
                <a:spcPct val="100000"/>
              </a:lnSpc>
              <a:spcBef>
                <a:spcPts val="600"/>
              </a:spcBef>
              <a:buNone/>
            </a:pPr>
            <a:r>
              <a:rPr lang="fr-FR" sz="1600" b="1" dirty="0" err="1"/>
              <a:t>Encoding</a:t>
            </a:r>
            <a:r>
              <a:rPr lang="fr-FR" sz="1600" b="1" dirty="0"/>
              <a:t> </a:t>
            </a:r>
            <a:r>
              <a:rPr lang="fr-FR" sz="1600" dirty="0"/>
              <a:t>: BER</a:t>
            </a:r>
          </a:p>
          <a:p>
            <a:pPr marL="0" indent="0" algn="just">
              <a:lnSpc>
                <a:spcPct val="100000"/>
              </a:lnSpc>
              <a:spcBef>
                <a:spcPts val="600"/>
              </a:spcBef>
              <a:buNone/>
            </a:pPr>
            <a:r>
              <a:rPr lang="fr-FR" sz="1600" b="1" dirty="0"/>
              <a:t>Security: </a:t>
            </a:r>
            <a:r>
              <a:rPr lang="fr-FR" sz="1600" dirty="0"/>
              <a:t>Community or key </a:t>
            </a:r>
            <a:r>
              <a:rPr lang="fr-FR" sz="1600" dirty="0" err="1"/>
              <a:t>with</a:t>
            </a:r>
            <a:r>
              <a:rPr lang="fr-FR" sz="1600" dirty="0"/>
              <a:t> SNMPv3</a:t>
            </a:r>
          </a:p>
          <a:p>
            <a:pPr algn="just">
              <a:lnSpc>
                <a:spcPct val="100000"/>
              </a:lnSpc>
            </a:pPr>
            <a:endParaRPr lang="fr-FR" sz="1600" b="1" dirty="0"/>
          </a:p>
          <a:p>
            <a:pPr algn="just">
              <a:lnSpc>
                <a:spcPct val="100000"/>
              </a:lnSpc>
            </a:pPr>
            <a:endParaRPr lang="fr-FR" sz="1600" b="1" dirty="0"/>
          </a:p>
          <a:p>
            <a:pPr algn="just">
              <a:lnSpc>
                <a:spcPct val="100000"/>
              </a:lnSpc>
            </a:pPr>
            <a:endParaRPr lang="fr-FR" sz="1600" dirty="0"/>
          </a:p>
        </p:txBody>
      </p:sp>
      <p:sp>
        <p:nvSpPr>
          <p:cNvPr id="6" name="Content Placeholder 2"/>
          <p:cNvSpPr txBox="1">
            <a:spLocks/>
          </p:cNvSpPr>
          <p:nvPr/>
        </p:nvSpPr>
        <p:spPr>
          <a:xfrm>
            <a:off x="6181360" y="1604798"/>
            <a:ext cx="5004825" cy="3051981"/>
          </a:xfrm>
          <a:prstGeom prst="rect">
            <a:avLst/>
          </a:prstGeom>
        </p:spPr>
        <p:txBody>
          <a:bodyPr vert="horz" lIns="0" tIns="0" rIns="0" bIns="0" rtlCol="0">
            <a:noAutofit/>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lnSpc>
                <a:spcPct val="100000"/>
              </a:lnSpc>
            </a:pPr>
            <a:r>
              <a:rPr lang="fr-FR" sz="2133" b="1" dirty="0">
                <a:solidFill>
                  <a:srgbClr val="FF0000"/>
                </a:solidFill>
                <a:latin typeface="+mn-lt"/>
              </a:rPr>
              <a:t>TELEMETRY gRPC </a:t>
            </a:r>
          </a:p>
          <a:p>
            <a:pPr algn="r">
              <a:lnSpc>
                <a:spcPct val="100000"/>
              </a:lnSpc>
            </a:pPr>
            <a:r>
              <a:rPr lang="fr-FR" sz="1600" b="1" dirty="0" err="1">
                <a:solidFill>
                  <a:schemeClr val="tx1"/>
                </a:solidFill>
                <a:latin typeface="+mn-lt"/>
              </a:rPr>
              <a:t>Collect</a:t>
            </a:r>
            <a:r>
              <a:rPr lang="fr-FR" sz="1600" b="1" dirty="0">
                <a:solidFill>
                  <a:schemeClr val="tx1"/>
                </a:solidFill>
                <a:latin typeface="+mn-lt"/>
              </a:rPr>
              <a:t> mode: </a:t>
            </a:r>
            <a:r>
              <a:rPr lang="fr-FR" sz="1600" dirty="0">
                <a:solidFill>
                  <a:schemeClr val="tx1"/>
                </a:solidFill>
                <a:latin typeface="+mn-lt"/>
              </a:rPr>
              <a:t>PUSH - STREAM</a:t>
            </a:r>
          </a:p>
          <a:p>
            <a:pPr algn="r">
              <a:lnSpc>
                <a:spcPct val="100000"/>
              </a:lnSpc>
            </a:pPr>
            <a:r>
              <a:rPr lang="fr-FR" sz="1600" b="1" dirty="0">
                <a:solidFill>
                  <a:schemeClr val="tx1"/>
                </a:solidFill>
                <a:latin typeface="+mn-lt"/>
              </a:rPr>
              <a:t>Transport Layer: </a:t>
            </a:r>
            <a:r>
              <a:rPr lang="fr-FR" sz="1600" dirty="0">
                <a:solidFill>
                  <a:schemeClr val="tx1"/>
                </a:solidFill>
                <a:latin typeface="+mn-lt"/>
              </a:rPr>
              <a:t>IP / TCP (reliable)</a:t>
            </a:r>
          </a:p>
          <a:p>
            <a:pPr algn="r">
              <a:lnSpc>
                <a:spcPct val="100000"/>
              </a:lnSpc>
            </a:pPr>
            <a:r>
              <a:rPr lang="fr-FR" sz="1600" b="1" dirty="0">
                <a:solidFill>
                  <a:schemeClr val="tx1"/>
                </a:solidFill>
                <a:latin typeface="+mn-lt"/>
              </a:rPr>
              <a:t>Port : </a:t>
            </a:r>
            <a:r>
              <a:rPr lang="fr-FR" sz="1600" dirty="0">
                <a:solidFill>
                  <a:schemeClr val="tx1"/>
                </a:solidFill>
                <a:latin typeface="+mn-lt"/>
              </a:rPr>
              <a:t>9339 (configurable)</a:t>
            </a:r>
          </a:p>
          <a:p>
            <a:pPr algn="r">
              <a:lnSpc>
                <a:spcPct val="100000"/>
              </a:lnSpc>
            </a:pPr>
            <a:r>
              <a:rPr lang="fr-FR" sz="1600" b="1" dirty="0">
                <a:solidFill>
                  <a:schemeClr val="tx1"/>
                </a:solidFill>
                <a:latin typeface="+mn-lt"/>
              </a:rPr>
              <a:t>Application layer: </a:t>
            </a:r>
            <a:r>
              <a:rPr lang="fr-FR" sz="1600" dirty="0">
                <a:solidFill>
                  <a:schemeClr val="tx1"/>
                </a:solidFill>
                <a:latin typeface="+mn-lt"/>
              </a:rPr>
              <a:t>HTTP/2 gRPC</a:t>
            </a:r>
          </a:p>
          <a:p>
            <a:pPr algn="r">
              <a:lnSpc>
                <a:spcPct val="100000"/>
              </a:lnSpc>
            </a:pPr>
            <a:r>
              <a:rPr lang="fr-FR" sz="1600" b="1" dirty="0">
                <a:solidFill>
                  <a:schemeClr val="tx1"/>
                </a:solidFill>
                <a:latin typeface="+mn-lt"/>
              </a:rPr>
              <a:t>Data model: </a:t>
            </a:r>
            <a:r>
              <a:rPr lang="fr-FR" sz="1600" dirty="0" err="1">
                <a:solidFill>
                  <a:schemeClr val="tx1"/>
                </a:solidFill>
                <a:latin typeface="+mn-lt"/>
              </a:rPr>
              <a:t>Vendor</a:t>
            </a:r>
            <a:r>
              <a:rPr lang="fr-FR" sz="1600" dirty="0">
                <a:solidFill>
                  <a:schemeClr val="tx1"/>
                </a:solidFill>
                <a:latin typeface="+mn-lt"/>
              </a:rPr>
              <a:t> </a:t>
            </a:r>
            <a:r>
              <a:rPr lang="fr-FR" sz="1600" dirty="0" err="1">
                <a:solidFill>
                  <a:schemeClr val="tx1"/>
                </a:solidFill>
                <a:latin typeface="+mn-lt"/>
              </a:rPr>
              <a:t>specific</a:t>
            </a:r>
            <a:r>
              <a:rPr lang="fr-FR" sz="1600" dirty="0">
                <a:solidFill>
                  <a:schemeClr val="tx1"/>
                </a:solidFill>
                <a:latin typeface="+mn-lt"/>
              </a:rPr>
              <a:t> or </a:t>
            </a:r>
            <a:r>
              <a:rPr lang="fr-FR" sz="1600" dirty="0" err="1">
                <a:solidFill>
                  <a:schemeClr val="tx1"/>
                </a:solidFill>
                <a:latin typeface="+mn-lt"/>
              </a:rPr>
              <a:t>Vendor</a:t>
            </a:r>
            <a:r>
              <a:rPr lang="fr-FR" sz="1600" dirty="0">
                <a:solidFill>
                  <a:schemeClr val="tx1"/>
                </a:solidFill>
                <a:latin typeface="+mn-lt"/>
              </a:rPr>
              <a:t> </a:t>
            </a:r>
            <a:r>
              <a:rPr lang="fr-FR" sz="1600" dirty="0" err="1">
                <a:solidFill>
                  <a:schemeClr val="tx1"/>
                </a:solidFill>
                <a:latin typeface="+mn-lt"/>
              </a:rPr>
              <a:t>Neutral</a:t>
            </a:r>
            <a:endParaRPr lang="fr-FR" sz="1600" dirty="0">
              <a:solidFill>
                <a:schemeClr val="tx1"/>
              </a:solidFill>
              <a:latin typeface="+mn-lt"/>
            </a:endParaRPr>
          </a:p>
          <a:p>
            <a:pPr algn="r">
              <a:lnSpc>
                <a:spcPct val="100000"/>
              </a:lnSpc>
            </a:pPr>
            <a:r>
              <a:rPr lang="fr-FR" sz="1600" b="1" dirty="0">
                <a:solidFill>
                  <a:schemeClr val="tx1"/>
                </a:solidFill>
                <a:latin typeface="+mn-lt"/>
              </a:rPr>
              <a:t>Data format: </a:t>
            </a:r>
            <a:r>
              <a:rPr lang="fr-FR" sz="1600" dirty="0">
                <a:solidFill>
                  <a:schemeClr val="tx1"/>
                </a:solidFill>
                <a:latin typeface="+mn-lt"/>
              </a:rPr>
              <a:t>YANG</a:t>
            </a:r>
          </a:p>
          <a:p>
            <a:pPr algn="r">
              <a:lnSpc>
                <a:spcPct val="100000"/>
              </a:lnSpc>
            </a:pPr>
            <a:r>
              <a:rPr lang="fr-FR" sz="1600" b="1" dirty="0">
                <a:solidFill>
                  <a:schemeClr val="tx1"/>
                </a:solidFill>
                <a:latin typeface="+mn-lt"/>
              </a:rPr>
              <a:t>Timestamp: </a:t>
            </a:r>
            <a:r>
              <a:rPr lang="fr-FR" sz="1600" dirty="0">
                <a:solidFill>
                  <a:schemeClr val="tx1"/>
                </a:solidFill>
                <a:latin typeface="+mn-lt"/>
              </a:rPr>
              <a:t>Set by the router (</a:t>
            </a:r>
            <a:r>
              <a:rPr lang="fr-FR" sz="1600" dirty="0" err="1">
                <a:solidFill>
                  <a:schemeClr val="tx1"/>
                </a:solidFill>
                <a:latin typeface="+mn-lt"/>
              </a:rPr>
              <a:t>even</a:t>
            </a:r>
            <a:r>
              <a:rPr lang="fr-FR" sz="1600" dirty="0">
                <a:solidFill>
                  <a:schemeClr val="tx1"/>
                </a:solidFill>
                <a:latin typeface="+mn-lt"/>
              </a:rPr>
              <a:t> LC)</a:t>
            </a:r>
            <a:endParaRPr lang="fr-FR" sz="1600" b="1" dirty="0">
              <a:solidFill>
                <a:schemeClr val="tx1"/>
              </a:solidFill>
              <a:latin typeface="+mn-lt"/>
            </a:endParaRPr>
          </a:p>
          <a:p>
            <a:pPr algn="r">
              <a:lnSpc>
                <a:spcPct val="100000"/>
              </a:lnSpc>
            </a:pPr>
            <a:r>
              <a:rPr lang="fr-FR" sz="1600" b="1" dirty="0" err="1">
                <a:solidFill>
                  <a:schemeClr val="tx1"/>
                </a:solidFill>
                <a:latin typeface="+mn-lt"/>
              </a:rPr>
              <a:t>Encoding</a:t>
            </a:r>
            <a:r>
              <a:rPr lang="fr-FR" sz="1600" b="1" dirty="0">
                <a:solidFill>
                  <a:schemeClr val="tx1"/>
                </a:solidFill>
                <a:latin typeface="+mn-lt"/>
              </a:rPr>
              <a:t> : </a:t>
            </a:r>
            <a:r>
              <a:rPr lang="fr-FR" sz="1600" dirty="0" err="1">
                <a:solidFill>
                  <a:schemeClr val="tx1"/>
                </a:solidFill>
                <a:latin typeface="+mn-lt"/>
              </a:rPr>
              <a:t>ProtoBuf</a:t>
            </a:r>
            <a:r>
              <a:rPr lang="fr-FR" sz="1600" dirty="0">
                <a:solidFill>
                  <a:schemeClr val="tx1"/>
                </a:solidFill>
                <a:latin typeface="+mn-lt"/>
              </a:rPr>
              <a:t> (GPB) or JSON</a:t>
            </a:r>
          </a:p>
          <a:p>
            <a:pPr algn="r">
              <a:lnSpc>
                <a:spcPct val="100000"/>
              </a:lnSpc>
            </a:pPr>
            <a:r>
              <a:rPr lang="fr-FR" sz="1600" b="1" dirty="0">
                <a:solidFill>
                  <a:schemeClr val="tx1"/>
                </a:solidFill>
                <a:latin typeface="+mn-lt"/>
              </a:rPr>
              <a:t>Security: </a:t>
            </a:r>
            <a:r>
              <a:rPr lang="fr-FR" sz="1600" dirty="0">
                <a:solidFill>
                  <a:schemeClr val="tx1"/>
                </a:solidFill>
                <a:latin typeface="+mn-lt"/>
              </a:rPr>
              <a:t>login/</a:t>
            </a:r>
            <a:r>
              <a:rPr lang="fr-FR" sz="1600" dirty="0" err="1">
                <a:solidFill>
                  <a:schemeClr val="tx1"/>
                </a:solidFill>
                <a:latin typeface="+mn-lt"/>
              </a:rPr>
              <a:t>pwd</a:t>
            </a:r>
            <a:r>
              <a:rPr lang="fr-FR" sz="1600" dirty="0">
                <a:solidFill>
                  <a:schemeClr val="tx1"/>
                </a:solidFill>
                <a:latin typeface="+mn-lt"/>
              </a:rPr>
              <a:t> &amp; TLS certificate</a:t>
            </a:r>
          </a:p>
          <a:p>
            <a:pPr algn="r">
              <a:lnSpc>
                <a:spcPct val="100000"/>
              </a:lnSpc>
            </a:pPr>
            <a:endParaRPr lang="fr-FR" sz="1600" b="1" dirty="0">
              <a:solidFill>
                <a:schemeClr val="tx1"/>
              </a:solidFill>
              <a:latin typeface="+mn-lt"/>
            </a:endParaRPr>
          </a:p>
          <a:p>
            <a:pPr algn="just">
              <a:lnSpc>
                <a:spcPct val="100000"/>
              </a:lnSpc>
            </a:pPr>
            <a:endParaRPr lang="fr-FR" sz="1600" b="1" dirty="0">
              <a:solidFill>
                <a:schemeClr val="tx1"/>
              </a:solidFill>
              <a:latin typeface="+mn-lt"/>
            </a:endParaRPr>
          </a:p>
          <a:p>
            <a:pPr algn="just">
              <a:lnSpc>
                <a:spcPct val="100000"/>
              </a:lnSpc>
            </a:pPr>
            <a:endParaRPr lang="fr-FR" sz="1600" dirty="0">
              <a:solidFill>
                <a:schemeClr val="tx1"/>
              </a:solidFill>
              <a:latin typeface="+mn-lt"/>
            </a:endParaRPr>
          </a:p>
        </p:txBody>
      </p:sp>
      <p:sp>
        <p:nvSpPr>
          <p:cNvPr id="5" name="AutoShape 4" descr="Résultat de recherche d'images pour &quot;vs logo&quot;"/>
          <p:cNvSpPr>
            <a:spLocks noChangeAspect="1" noChangeArrowheads="1"/>
          </p:cNvSpPr>
          <p:nvPr/>
        </p:nvSpPr>
        <p:spPr bwMode="auto">
          <a:xfrm>
            <a:off x="207433" y="-192616"/>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fr-FR" sz="2400"/>
          </a:p>
        </p:txBody>
      </p:sp>
      <p:sp>
        <p:nvSpPr>
          <p:cNvPr id="7" name="AutoShape 6" descr="Résultat de recherche d'images pour &quot;vs logo&quot;"/>
          <p:cNvSpPr>
            <a:spLocks noChangeAspect="1" noChangeArrowheads="1"/>
          </p:cNvSpPr>
          <p:nvPr/>
        </p:nvSpPr>
        <p:spPr bwMode="auto">
          <a:xfrm>
            <a:off x="410633" y="105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fr-FR" sz="2400"/>
          </a:p>
        </p:txBody>
      </p:sp>
      <p:sp>
        <p:nvSpPr>
          <p:cNvPr id="8" name="AutoShape 8" descr="Résultat de recherche d'images pour &quot;vs logo&quot;"/>
          <p:cNvSpPr>
            <a:spLocks noChangeAspect="1" noChangeArrowheads="1"/>
          </p:cNvSpPr>
          <p:nvPr/>
        </p:nvSpPr>
        <p:spPr bwMode="auto">
          <a:xfrm>
            <a:off x="613833" y="213784"/>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fr-FR" sz="2400"/>
          </a:p>
        </p:txBody>
      </p:sp>
      <p:pic>
        <p:nvPicPr>
          <p:cNvPr id="1035" name="Picture 11" descr="Résultat de recherche d'images pour &quot;versus logo&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29535" y="2161981"/>
            <a:ext cx="1344149" cy="12730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800F21E-E40B-DC40-254D-8D805DE87617}"/>
              </a:ext>
            </a:extLst>
          </p:cNvPr>
          <p:cNvSpPr txBox="1">
            <a:spLocks/>
          </p:cNvSpPr>
          <p:nvPr/>
        </p:nvSpPr>
        <p:spPr>
          <a:xfrm>
            <a:off x="604011" y="125771"/>
            <a:ext cx="11071242" cy="1064051"/>
          </a:xfrm>
          <a:prstGeom prst="rect">
            <a:avLst/>
          </a:prstGeom>
        </p:spPr>
        <p:txBody>
          <a:bodyPr vert="horz" lIns="0" tIns="0" rIns="0" bIns="0" rtlCol="0" anchor="b" anchorCtr="0">
            <a:noAutofit/>
          </a:bodyPr>
          <a:lstStyle>
            <a:lvl1pPr algn="l" defTabSz="914377" rtl="0" eaLnBrk="1" latinLnBrk="0" hangingPunct="1">
              <a:lnSpc>
                <a:spcPct val="90000"/>
              </a:lnSpc>
              <a:spcBef>
                <a:spcPct val="0"/>
              </a:spcBef>
              <a:buNone/>
              <a:defRPr sz="3600" b="1" kern="1200" cap="none" baseline="0">
                <a:solidFill>
                  <a:schemeClr val="tx1"/>
                </a:solidFill>
                <a:latin typeface="+mn-lt"/>
                <a:ea typeface="Lato Light" panose="020F0302020204030203" pitchFamily="34" charset="0"/>
                <a:cs typeface="Lato Light" panose="020F0302020204030203" pitchFamily="34" charset="0"/>
              </a:defRPr>
            </a:lvl1pPr>
          </a:lstStyle>
          <a:p>
            <a:r>
              <a:rPr lang="en-FR" dirty="0"/>
              <a:t>Why Telemetry ? </a:t>
            </a:r>
          </a:p>
        </p:txBody>
      </p:sp>
      <p:sp>
        <p:nvSpPr>
          <p:cNvPr id="15" name="Rounded Rectangle 14">
            <a:extLst>
              <a:ext uri="{FF2B5EF4-FFF2-40B4-BE49-F238E27FC236}">
                <a16:creationId xmlns:a16="http://schemas.microsoft.com/office/drawing/2014/main" id="{1799E11D-DBC7-D1D6-86FE-28A3961B9B2D}"/>
              </a:ext>
            </a:extLst>
          </p:cNvPr>
          <p:cNvSpPr/>
          <p:nvPr/>
        </p:nvSpPr>
        <p:spPr>
          <a:xfrm>
            <a:off x="3122686" y="5377398"/>
            <a:ext cx="5946628" cy="9265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400" dirty="0"/>
              <a:t>AND LAST BUT NOT THE LEAST</a:t>
            </a:r>
          </a:p>
          <a:p>
            <a:pPr algn="ctr"/>
            <a:r>
              <a:rPr lang="en-FR" b="1" dirty="0"/>
              <a:t>MOST OF THE NEW COUNTERS ARE ONLY AVAILABLE VIA TELEMETRY</a:t>
            </a:r>
          </a:p>
        </p:txBody>
      </p:sp>
    </p:spTree>
    <p:extLst>
      <p:ext uri="{BB962C8B-B14F-4D97-AF65-F5344CB8AC3E}">
        <p14:creationId xmlns:p14="http://schemas.microsoft.com/office/powerpoint/2010/main" val="291003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withEffect">
                                  <p:stCondLst>
                                    <p:cond delay="0"/>
                                  </p:stCondLst>
                                  <p:childTnLst>
                                    <p:animEffect transition="out" filter="fade">
                                      <p:cBhvr>
                                        <p:cTn id="6" dur="2000"/>
                                        <p:tgtEl>
                                          <p:spTgt spid="1035"/>
                                        </p:tgtEl>
                                      </p:cBhvr>
                                    </p:animEffect>
                                    <p:anim calcmode="lin" valueType="num">
                                      <p:cBhvr>
                                        <p:cTn id="7" dur="2000"/>
                                        <p:tgtEl>
                                          <p:spTgt spid="103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1035"/>
                                        </p:tgtEl>
                                        <p:attrNameLst>
                                          <p:attrName>ppt_h</p:attrName>
                                        </p:attrNameLst>
                                      </p:cBhvr>
                                      <p:tavLst>
                                        <p:tav tm="0">
                                          <p:val>
                                            <p:strVal val="ppt_h"/>
                                          </p:val>
                                        </p:tav>
                                        <p:tav tm="100000">
                                          <p:val>
                                            <p:strVal val="ppt_h"/>
                                          </p:val>
                                        </p:tav>
                                      </p:tavLst>
                                    </p:anim>
                                    <p:set>
                                      <p:cBhvr>
                                        <p:cTn id="9" dur="1" fill="hold">
                                          <p:stCondLst>
                                            <p:cond delay="1999"/>
                                          </p:stCondLst>
                                        </p:cTn>
                                        <p:tgtEl>
                                          <p:spTgt spid="103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a:extLst>
              <a:ext uri="{FF2B5EF4-FFF2-40B4-BE49-F238E27FC236}">
                <a16:creationId xmlns:a16="http://schemas.microsoft.com/office/drawing/2014/main" id="{3ADCAB5C-C033-75C1-1AB7-45A4CB98356A}"/>
              </a:ext>
            </a:extLst>
          </p:cNvPr>
          <p:cNvSpPr>
            <a:spLocks noGrp="1"/>
          </p:cNvSpPr>
          <p:nvPr>
            <p:ph type="title"/>
          </p:nvPr>
        </p:nvSpPr>
        <p:spPr>
          <a:xfrm>
            <a:off x="604011" y="125771"/>
            <a:ext cx="11071242" cy="1064051"/>
          </a:xfrm>
        </p:spPr>
        <p:txBody>
          <a:bodyPr/>
          <a:lstStyle/>
          <a:p>
            <a:r>
              <a:rPr lang="en-US" dirty="0"/>
              <a:t>Juniper supports many sensors…</a:t>
            </a:r>
            <a:endParaRPr lang="en-US" dirty="0">
              <a:solidFill>
                <a:srgbClr val="6B9928"/>
              </a:solidFill>
            </a:endParaRPr>
          </a:p>
        </p:txBody>
      </p:sp>
      <p:sp>
        <p:nvSpPr>
          <p:cNvPr id="2" name="Oval 1">
            <a:extLst>
              <a:ext uri="{FF2B5EF4-FFF2-40B4-BE49-F238E27FC236}">
                <a16:creationId xmlns:a16="http://schemas.microsoft.com/office/drawing/2014/main" id="{34B53626-3B11-783B-E25B-573BE67A095D}"/>
              </a:ext>
            </a:extLst>
          </p:cNvPr>
          <p:cNvSpPr/>
          <p:nvPr/>
        </p:nvSpPr>
        <p:spPr>
          <a:xfrm>
            <a:off x="3623597" y="1874162"/>
            <a:ext cx="1156625" cy="1156625"/>
          </a:xfrm>
          <a:prstGeom prst="ellipse">
            <a:avLst/>
          </a:prstGeom>
          <a:ln>
            <a:noFill/>
          </a:ln>
          <a:effectLst>
            <a:reflection blurRad="6350" stA="51000" endPos="18435" dist="11845" dir="5400000" sy="-100000" algn="bl" rotWithShape="0"/>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FR" sz="1200" dirty="0"/>
              <a:t>Segment</a:t>
            </a:r>
          </a:p>
          <a:p>
            <a:pPr algn="ctr"/>
            <a:r>
              <a:rPr lang="en-FR" sz="1200" dirty="0"/>
              <a:t>Routing</a:t>
            </a:r>
          </a:p>
          <a:p>
            <a:pPr algn="ctr"/>
            <a:r>
              <a:rPr lang="en-FR" sz="1200" b="1" i="1" dirty="0"/>
              <a:t>SENSOR</a:t>
            </a:r>
          </a:p>
        </p:txBody>
      </p:sp>
      <p:sp>
        <p:nvSpPr>
          <p:cNvPr id="5" name="Oval 4">
            <a:extLst>
              <a:ext uri="{FF2B5EF4-FFF2-40B4-BE49-F238E27FC236}">
                <a16:creationId xmlns:a16="http://schemas.microsoft.com/office/drawing/2014/main" id="{B7C1847F-AE50-5288-D461-5C729327B0B3}"/>
              </a:ext>
            </a:extLst>
          </p:cNvPr>
          <p:cNvSpPr/>
          <p:nvPr/>
        </p:nvSpPr>
        <p:spPr>
          <a:xfrm>
            <a:off x="5867520" y="1342836"/>
            <a:ext cx="1156625" cy="1156625"/>
          </a:xfrm>
          <a:prstGeom prst="ellipse">
            <a:avLst/>
          </a:prstGeom>
          <a:ln>
            <a:noFill/>
          </a:ln>
          <a:effectLst>
            <a:reflection blurRad="6350" stA="51000" endPos="18435" dist="11845" dir="5400000" sy="-100000" algn="bl" rotWithShape="0"/>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FR" sz="1200" dirty="0"/>
              <a:t>BGP</a:t>
            </a:r>
          </a:p>
          <a:p>
            <a:pPr algn="ctr"/>
            <a:r>
              <a:rPr lang="en-FR" sz="1200" b="1" i="1" dirty="0"/>
              <a:t>SENSOR</a:t>
            </a:r>
          </a:p>
        </p:txBody>
      </p:sp>
      <p:sp>
        <p:nvSpPr>
          <p:cNvPr id="14" name="Oval 13">
            <a:extLst>
              <a:ext uri="{FF2B5EF4-FFF2-40B4-BE49-F238E27FC236}">
                <a16:creationId xmlns:a16="http://schemas.microsoft.com/office/drawing/2014/main" id="{24B961BD-FCA9-7054-04F2-2C9D7384557E}"/>
              </a:ext>
            </a:extLst>
          </p:cNvPr>
          <p:cNvSpPr/>
          <p:nvPr/>
        </p:nvSpPr>
        <p:spPr>
          <a:xfrm>
            <a:off x="2814405" y="4871753"/>
            <a:ext cx="1156625" cy="1156625"/>
          </a:xfrm>
          <a:prstGeom prst="ellipse">
            <a:avLst/>
          </a:prstGeom>
          <a:ln>
            <a:noFill/>
          </a:ln>
          <a:effectLst>
            <a:reflection blurRad="6350" stA="51000" endPos="18435" dist="11845" dir="5400000" sy="-100000" algn="bl" rotWithShape="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FR" sz="1200" dirty="0"/>
              <a:t>IGP</a:t>
            </a:r>
          </a:p>
          <a:p>
            <a:pPr algn="ctr"/>
            <a:r>
              <a:rPr lang="en-FR" sz="1200" b="1" i="1" dirty="0"/>
              <a:t>SENSOR</a:t>
            </a:r>
          </a:p>
        </p:txBody>
      </p:sp>
      <p:sp>
        <p:nvSpPr>
          <p:cNvPr id="16" name="Oval 15">
            <a:extLst>
              <a:ext uri="{FF2B5EF4-FFF2-40B4-BE49-F238E27FC236}">
                <a16:creationId xmlns:a16="http://schemas.microsoft.com/office/drawing/2014/main" id="{05BAA6FA-4AF5-0BA0-F8C4-09CC14AD5AEB}"/>
              </a:ext>
            </a:extLst>
          </p:cNvPr>
          <p:cNvSpPr/>
          <p:nvPr/>
        </p:nvSpPr>
        <p:spPr>
          <a:xfrm>
            <a:off x="484954" y="4145188"/>
            <a:ext cx="1156625" cy="1156625"/>
          </a:xfrm>
          <a:prstGeom prst="ellipse">
            <a:avLst/>
          </a:prstGeom>
          <a:ln>
            <a:noFill/>
          </a:ln>
          <a:effectLst>
            <a:reflection blurRad="6350" stA="51000" endPos="18435" dist="11845" dir="5400000" sy="-100000" algn="bl" rotWithShape="0"/>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FR" sz="1200" dirty="0"/>
              <a:t>RSVP</a:t>
            </a:r>
          </a:p>
          <a:p>
            <a:pPr algn="ctr"/>
            <a:r>
              <a:rPr lang="en-FR" sz="1200" b="1" i="1" dirty="0"/>
              <a:t>SENSOR</a:t>
            </a:r>
          </a:p>
        </p:txBody>
      </p:sp>
      <p:sp>
        <p:nvSpPr>
          <p:cNvPr id="17" name="Oval 16">
            <a:extLst>
              <a:ext uri="{FF2B5EF4-FFF2-40B4-BE49-F238E27FC236}">
                <a16:creationId xmlns:a16="http://schemas.microsoft.com/office/drawing/2014/main" id="{91722684-7C38-B103-4BF1-B843E70E0BFE}"/>
              </a:ext>
            </a:extLst>
          </p:cNvPr>
          <p:cNvSpPr/>
          <p:nvPr/>
        </p:nvSpPr>
        <p:spPr>
          <a:xfrm>
            <a:off x="2128553" y="3096050"/>
            <a:ext cx="1156625" cy="1156625"/>
          </a:xfrm>
          <a:prstGeom prst="ellipse">
            <a:avLst/>
          </a:prstGeom>
          <a:ln>
            <a:noFill/>
          </a:ln>
          <a:effectLst>
            <a:reflection blurRad="6350" stA="51000" endPos="18435" dist="11845" dir="5400000" sy="-100000" algn="bl" rotWithShape="0"/>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FR" sz="1200" dirty="0"/>
              <a:t>PFE</a:t>
            </a:r>
          </a:p>
          <a:p>
            <a:pPr algn="ctr"/>
            <a:r>
              <a:rPr lang="en-FR" sz="1200" b="1" i="1" dirty="0"/>
              <a:t>SENSOR</a:t>
            </a:r>
          </a:p>
        </p:txBody>
      </p:sp>
      <p:sp>
        <p:nvSpPr>
          <p:cNvPr id="19" name="Oval 18">
            <a:extLst>
              <a:ext uri="{FF2B5EF4-FFF2-40B4-BE49-F238E27FC236}">
                <a16:creationId xmlns:a16="http://schemas.microsoft.com/office/drawing/2014/main" id="{42313C96-FC4C-D77A-34B4-8AC37CA3B2EA}"/>
              </a:ext>
            </a:extLst>
          </p:cNvPr>
          <p:cNvSpPr/>
          <p:nvPr/>
        </p:nvSpPr>
        <p:spPr>
          <a:xfrm>
            <a:off x="801361" y="1703145"/>
            <a:ext cx="1156625" cy="1156625"/>
          </a:xfrm>
          <a:prstGeom prst="ellipse">
            <a:avLst/>
          </a:prstGeom>
          <a:ln>
            <a:noFill/>
          </a:ln>
          <a:effectLst>
            <a:reflection blurRad="6350" stA="51000" endPos="18435" dist="11845"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100" dirty="0"/>
              <a:t>Hardware</a:t>
            </a:r>
          </a:p>
          <a:p>
            <a:pPr algn="ctr"/>
            <a:r>
              <a:rPr lang="en-FR" sz="1200" b="1" i="1" dirty="0"/>
              <a:t>SENSOR</a:t>
            </a:r>
          </a:p>
        </p:txBody>
      </p:sp>
      <p:sp>
        <p:nvSpPr>
          <p:cNvPr id="20" name="Oval 19">
            <a:extLst>
              <a:ext uri="{FF2B5EF4-FFF2-40B4-BE49-F238E27FC236}">
                <a16:creationId xmlns:a16="http://schemas.microsoft.com/office/drawing/2014/main" id="{CEC789C7-21DC-2B68-BAE3-B119EAF0DA8D}"/>
              </a:ext>
            </a:extLst>
          </p:cNvPr>
          <p:cNvSpPr/>
          <p:nvPr/>
        </p:nvSpPr>
        <p:spPr>
          <a:xfrm>
            <a:off x="9682950" y="4452400"/>
            <a:ext cx="1156625" cy="1156625"/>
          </a:xfrm>
          <a:prstGeom prst="ellipse">
            <a:avLst/>
          </a:prstGeom>
          <a:ln>
            <a:noFill/>
          </a:ln>
          <a:effectLst>
            <a:reflection blurRad="6350" stA="51000" endPos="18435" dist="11845"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FR" sz="1100" dirty="0"/>
              <a:t>Chassis inventory</a:t>
            </a:r>
          </a:p>
          <a:p>
            <a:pPr algn="ctr"/>
            <a:r>
              <a:rPr lang="en-FR" sz="1200" b="1" i="1" dirty="0"/>
              <a:t>SENSOR</a:t>
            </a:r>
          </a:p>
        </p:txBody>
      </p:sp>
      <p:sp>
        <p:nvSpPr>
          <p:cNvPr id="21" name="Oval 20">
            <a:extLst>
              <a:ext uri="{FF2B5EF4-FFF2-40B4-BE49-F238E27FC236}">
                <a16:creationId xmlns:a16="http://schemas.microsoft.com/office/drawing/2014/main" id="{9F483A84-3274-1171-9D9C-90388839D82C}"/>
              </a:ext>
            </a:extLst>
          </p:cNvPr>
          <p:cNvSpPr/>
          <p:nvPr/>
        </p:nvSpPr>
        <p:spPr>
          <a:xfrm>
            <a:off x="5092053" y="3429000"/>
            <a:ext cx="1156625" cy="1156625"/>
          </a:xfrm>
          <a:prstGeom prst="ellipse">
            <a:avLst/>
          </a:prstGeom>
          <a:ln>
            <a:noFill/>
          </a:ln>
          <a:effectLst>
            <a:reflection blurRad="6350" stA="51000" endPos="18435" dist="11845" dir="5400000" sy="-100000" algn="bl" rotWithShape="0"/>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FR" sz="1100" dirty="0"/>
              <a:t>BNG</a:t>
            </a:r>
          </a:p>
          <a:p>
            <a:pPr algn="ctr"/>
            <a:r>
              <a:rPr lang="en-FR" sz="1200" b="1" i="1" dirty="0"/>
              <a:t>SENSOR</a:t>
            </a:r>
          </a:p>
        </p:txBody>
      </p:sp>
      <p:sp>
        <p:nvSpPr>
          <p:cNvPr id="22" name="Oval 21">
            <a:extLst>
              <a:ext uri="{FF2B5EF4-FFF2-40B4-BE49-F238E27FC236}">
                <a16:creationId xmlns:a16="http://schemas.microsoft.com/office/drawing/2014/main" id="{1755D1A2-6242-619B-B4C6-DB2781443120}"/>
              </a:ext>
            </a:extLst>
          </p:cNvPr>
          <p:cNvSpPr/>
          <p:nvPr/>
        </p:nvSpPr>
        <p:spPr>
          <a:xfrm>
            <a:off x="7253408" y="3695613"/>
            <a:ext cx="1156625" cy="1156625"/>
          </a:xfrm>
          <a:prstGeom prst="ellipse">
            <a:avLst/>
          </a:prstGeom>
          <a:ln>
            <a:noFill/>
          </a:ln>
          <a:effectLst>
            <a:reflection blurRad="6350" stA="51000" endPos="18435" dist="11845"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r>
              <a:rPr lang="en-FR" sz="1100" dirty="0"/>
              <a:t>Fabric</a:t>
            </a:r>
          </a:p>
          <a:p>
            <a:pPr algn="ctr"/>
            <a:r>
              <a:rPr lang="en-FR" sz="1200" b="1" i="1" dirty="0"/>
              <a:t>SENSOR</a:t>
            </a:r>
          </a:p>
        </p:txBody>
      </p:sp>
      <p:sp>
        <p:nvSpPr>
          <p:cNvPr id="23" name="Oval 22">
            <a:extLst>
              <a:ext uri="{FF2B5EF4-FFF2-40B4-BE49-F238E27FC236}">
                <a16:creationId xmlns:a16="http://schemas.microsoft.com/office/drawing/2014/main" id="{AEE3C066-CF6B-45A6-28DE-4361BA49AF2D}"/>
              </a:ext>
            </a:extLst>
          </p:cNvPr>
          <p:cNvSpPr/>
          <p:nvPr/>
        </p:nvSpPr>
        <p:spPr>
          <a:xfrm>
            <a:off x="9794980" y="1295850"/>
            <a:ext cx="1156625" cy="1156625"/>
          </a:xfrm>
          <a:prstGeom prst="ellipse">
            <a:avLst/>
          </a:prstGeom>
          <a:solidFill>
            <a:schemeClr val="tx2">
              <a:lumMod val="40000"/>
              <a:lumOff val="60000"/>
            </a:schemeClr>
          </a:solidFill>
          <a:ln>
            <a:noFill/>
          </a:ln>
          <a:effectLst>
            <a:reflection blurRad="6350" stA="51000" endPos="18435" dist="11845"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100" dirty="0">
                <a:solidFill>
                  <a:schemeClr val="tx1"/>
                </a:solidFill>
              </a:rPr>
              <a:t>OTN</a:t>
            </a:r>
          </a:p>
          <a:p>
            <a:pPr algn="ctr"/>
            <a:r>
              <a:rPr lang="en-FR" sz="1200" b="1" i="1" dirty="0">
                <a:solidFill>
                  <a:schemeClr val="tx1"/>
                </a:solidFill>
              </a:rPr>
              <a:t>SENSOR</a:t>
            </a:r>
          </a:p>
        </p:txBody>
      </p:sp>
      <p:sp>
        <p:nvSpPr>
          <p:cNvPr id="26" name="Oval 25">
            <a:extLst>
              <a:ext uri="{FF2B5EF4-FFF2-40B4-BE49-F238E27FC236}">
                <a16:creationId xmlns:a16="http://schemas.microsoft.com/office/drawing/2014/main" id="{C2100643-85D2-FBB4-F055-E2DEFD807A1A}"/>
              </a:ext>
            </a:extLst>
          </p:cNvPr>
          <p:cNvSpPr/>
          <p:nvPr/>
        </p:nvSpPr>
        <p:spPr>
          <a:xfrm>
            <a:off x="6019132" y="4965725"/>
            <a:ext cx="1156625" cy="1156625"/>
          </a:xfrm>
          <a:prstGeom prst="ellipse">
            <a:avLst/>
          </a:prstGeom>
          <a:ln>
            <a:noFill/>
          </a:ln>
          <a:effectLst>
            <a:reflection blurRad="6350" stA="51000" endPos="18435" dist="11845" dir="5400000" sy="-100000" algn="bl" rotWithShape="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FR" sz="1200" dirty="0"/>
              <a:t>NPU</a:t>
            </a:r>
          </a:p>
          <a:p>
            <a:pPr algn="ctr"/>
            <a:r>
              <a:rPr lang="en-FR" sz="1200" b="1" i="1" dirty="0"/>
              <a:t>SENSOR</a:t>
            </a:r>
          </a:p>
        </p:txBody>
      </p:sp>
      <p:sp>
        <p:nvSpPr>
          <p:cNvPr id="27" name="Oval 26">
            <a:extLst>
              <a:ext uri="{FF2B5EF4-FFF2-40B4-BE49-F238E27FC236}">
                <a16:creationId xmlns:a16="http://schemas.microsoft.com/office/drawing/2014/main" id="{5DB462FD-C768-56C7-EE94-2ECD7C304750}"/>
              </a:ext>
            </a:extLst>
          </p:cNvPr>
          <p:cNvSpPr/>
          <p:nvPr/>
        </p:nvSpPr>
        <p:spPr>
          <a:xfrm>
            <a:off x="10977952" y="2786542"/>
            <a:ext cx="1394602" cy="1358646"/>
          </a:xfrm>
          <a:prstGeom prst="ellipse">
            <a:avLst/>
          </a:prstGeom>
          <a:ln>
            <a:noFill/>
          </a:ln>
          <a:effectLst>
            <a:reflection blurRad="6350" stA="51000" endPos="18435" dist="11845"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FR" sz="1100" dirty="0"/>
              <a:t>AND MANY OTHERS</a:t>
            </a:r>
          </a:p>
          <a:p>
            <a:pPr algn="ctr"/>
            <a:r>
              <a:rPr lang="en-FR" sz="1200" b="1" i="1" dirty="0"/>
              <a:t>SENSOR</a:t>
            </a:r>
          </a:p>
        </p:txBody>
      </p:sp>
      <p:sp>
        <p:nvSpPr>
          <p:cNvPr id="28" name="Oval 27">
            <a:extLst>
              <a:ext uri="{FF2B5EF4-FFF2-40B4-BE49-F238E27FC236}">
                <a16:creationId xmlns:a16="http://schemas.microsoft.com/office/drawing/2014/main" id="{AC7DF515-6548-419B-4A12-27CDF6A90538}"/>
              </a:ext>
            </a:extLst>
          </p:cNvPr>
          <p:cNvSpPr/>
          <p:nvPr/>
        </p:nvSpPr>
        <p:spPr>
          <a:xfrm>
            <a:off x="8432118" y="2355218"/>
            <a:ext cx="1156625" cy="1156625"/>
          </a:xfrm>
          <a:prstGeom prst="ellipse">
            <a:avLst/>
          </a:prstGeom>
          <a:solidFill>
            <a:schemeClr val="bg2">
              <a:lumMod val="40000"/>
              <a:lumOff val="60000"/>
            </a:schemeClr>
          </a:solidFill>
          <a:ln>
            <a:noFill/>
          </a:ln>
          <a:effectLst>
            <a:reflection blurRad="6350" stA="51000" endPos="18435" dist="11845"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r>
              <a:rPr lang="en-FR" sz="1100" dirty="0"/>
              <a:t>Power Usage</a:t>
            </a:r>
          </a:p>
          <a:p>
            <a:pPr algn="ctr"/>
            <a:r>
              <a:rPr lang="en-FR" sz="1200" b="1" i="1" dirty="0"/>
              <a:t>SENSOR</a:t>
            </a:r>
          </a:p>
        </p:txBody>
      </p:sp>
      <p:sp>
        <p:nvSpPr>
          <p:cNvPr id="6" name="TextBox 5">
            <a:extLst>
              <a:ext uri="{FF2B5EF4-FFF2-40B4-BE49-F238E27FC236}">
                <a16:creationId xmlns:a16="http://schemas.microsoft.com/office/drawing/2014/main" id="{FAA88B8D-83AF-A220-3335-2CBB5753885A}"/>
              </a:ext>
            </a:extLst>
          </p:cNvPr>
          <p:cNvSpPr txBox="1"/>
          <p:nvPr/>
        </p:nvSpPr>
        <p:spPr>
          <a:xfrm>
            <a:off x="6046838" y="6415066"/>
            <a:ext cx="6188696" cy="369332"/>
          </a:xfrm>
          <a:prstGeom prst="rect">
            <a:avLst/>
          </a:prstGeom>
          <a:noFill/>
        </p:spPr>
        <p:txBody>
          <a:bodyPr wrap="square">
            <a:spAutoFit/>
          </a:bodyPr>
          <a:lstStyle/>
          <a:p>
            <a:r>
              <a:rPr lang="en-US" dirty="0"/>
              <a:t>Visit: </a:t>
            </a:r>
            <a:r>
              <a:rPr lang="en-US" dirty="0">
                <a:hlinkClick r:id="rId3"/>
              </a:rPr>
              <a:t>https://apps.juniper.net/ydm-explorer/</a:t>
            </a:r>
            <a:endParaRPr lang="en-US" dirty="0"/>
          </a:p>
        </p:txBody>
      </p:sp>
    </p:spTree>
    <p:extLst>
      <p:ext uri="{BB962C8B-B14F-4D97-AF65-F5344CB8AC3E}">
        <p14:creationId xmlns:p14="http://schemas.microsoft.com/office/powerpoint/2010/main" val="3393344692"/>
      </p:ext>
    </p:extLst>
  </p:cSld>
  <p:clrMapOvr>
    <a:masterClrMapping/>
  </p:clrMapOvr>
  <mc:AlternateContent xmlns:mc="http://schemas.openxmlformats.org/markup-compatibility/2006" xmlns:p14="http://schemas.microsoft.com/office/powerpoint/2010/main">
    <mc:Choice Requires="p14">
      <p:transition spd="med" p14:dur="700" advTm="11084">
        <p:fade/>
      </p:transition>
    </mc:Choice>
    <mc:Fallback xmlns="">
      <p:transition spd="med" advTm="110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par>
                          <p:cTn id="52" fill="hold">
                            <p:stCondLst>
                              <p:cond delay="6000"/>
                            </p:stCondLst>
                            <p:childTnLst>
                              <p:par>
                                <p:cTn id="53" presetID="53" presetClass="entr" presetSubtype="16"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4" grpId="0" animBg="1"/>
      <p:bldP spid="16" grpId="0" animBg="1"/>
      <p:bldP spid="17" grpId="0" animBg="1"/>
      <p:bldP spid="19" grpId="0" animBg="1"/>
      <p:bldP spid="20" grpId="0" animBg="1"/>
      <p:bldP spid="21" grpId="0" animBg="1"/>
      <p:bldP spid="22" grpId="0" animBg="1"/>
      <p:bldP spid="23"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9064F-6633-F5D4-AEC7-E6BBB3693DE5}"/>
              </a:ext>
            </a:extLst>
          </p:cNvPr>
          <p:cNvSpPr>
            <a:spLocks noGrp="1"/>
          </p:cNvSpPr>
          <p:nvPr>
            <p:ph type="title"/>
          </p:nvPr>
        </p:nvSpPr>
        <p:spPr/>
        <p:txBody>
          <a:bodyPr/>
          <a:lstStyle/>
          <a:p>
            <a:r>
              <a:rPr lang="en-FR" dirty="0"/>
              <a:t>Juniper Initiative</a:t>
            </a:r>
            <a:br>
              <a:rPr lang="en-FR" dirty="0"/>
            </a:br>
            <a:r>
              <a:rPr lang="en-FR" sz="1800" dirty="0"/>
              <a:t>Help our customers to discover the power of the Juniper Streaming Telemetry</a:t>
            </a:r>
          </a:p>
        </p:txBody>
      </p:sp>
      <p:sp>
        <p:nvSpPr>
          <p:cNvPr id="3" name="Text Placeholder 2">
            <a:extLst>
              <a:ext uri="{FF2B5EF4-FFF2-40B4-BE49-F238E27FC236}">
                <a16:creationId xmlns:a16="http://schemas.microsoft.com/office/drawing/2014/main" id="{D29755C9-1C16-7331-C1DB-3C55D313D55C}"/>
              </a:ext>
            </a:extLst>
          </p:cNvPr>
          <p:cNvSpPr>
            <a:spLocks noGrp="1"/>
          </p:cNvSpPr>
          <p:nvPr>
            <p:ph type="body" sz="quarter" idx="11"/>
          </p:nvPr>
        </p:nvSpPr>
        <p:spPr/>
        <p:txBody>
          <a:bodyPr/>
          <a:lstStyle/>
          <a:p>
            <a:endParaRPr lang="en-FR" sz="1400" dirty="0"/>
          </a:p>
          <a:p>
            <a:endParaRPr lang="en-FR" sz="1400" dirty="0"/>
          </a:p>
          <a:p>
            <a:endParaRPr lang="en-FR" sz="1400" dirty="0"/>
          </a:p>
          <a:p>
            <a:r>
              <a:rPr lang="en-FR" sz="1400" dirty="0"/>
              <a:t>A R</a:t>
            </a:r>
            <a:r>
              <a:rPr lang="en-US" sz="1400" dirty="0"/>
              <a:t>e</a:t>
            </a:r>
            <a:r>
              <a:rPr lang="en-FR" sz="1400" dirty="0"/>
              <a:t>boot of the OpenNTI Opensource project but with more features:</a:t>
            </a:r>
          </a:p>
          <a:p>
            <a:r>
              <a:rPr lang="en-FR" sz="1400" dirty="0"/>
              <a:t>Provide a complete/integrated/simple solution to quickly discover/test the power of Juniper Telemetry Interface</a:t>
            </a:r>
          </a:p>
          <a:p>
            <a:r>
              <a:rPr lang="en-GB" sz="1400" dirty="0"/>
              <a:t>Build around several </a:t>
            </a:r>
            <a:r>
              <a:rPr lang="en-GB" sz="1400" dirty="0" err="1"/>
              <a:t>OpenSource</a:t>
            </a:r>
            <a:r>
              <a:rPr lang="en-GB" sz="1400" dirty="0"/>
              <a:t> Tools and some Juniper development. </a:t>
            </a:r>
          </a:p>
          <a:p>
            <a:r>
              <a:rPr lang="en-GB" sz="1400" dirty="0"/>
              <a:t>F</a:t>
            </a:r>
            <a:r>
              <a:rPr lang="en-FR" sz="1400" dirty="0"/>
              <a:t>or lab/pre-production</a:t>
            </a:r>
          </a:p>
          <a:p>
            <a:r>
              <a:rPr lang="en-FR" sz="1400" dirty="0"/>
              <a:t>Help discovering Juniper Telemetry Power for the routing portofolio: </a:t>
            </a:r>
            <a:r>
              <a:rPr lang="en-FR" sz="1400" b="1" dirty="0">
                <a:solidFill>
                  <a:srgbClr val="FF0000"/>
                </a:solidFill>
              </a:rPr>
              <a:t>ACX, MX, PTX </a:t>
            </a:r>
            <a:r>
              <a:rPr lang="en-US" sz="1400" b="1" i="0" dirty="0">
                <a:solidFill>
                  <a:srgbClr val="FF0000"/>
                </a:solidFill>
                <a:effectLst/>
              </a:rPr>
              <a:t>and probably more in a second phase</a:t>
            </a:r>
            <a:endParaRPr lang="en-FR" sz="1400" b="1" dirty="0">
              <a:solidFill>
                <a:srgbClr val="FF0000"/>
              </a:solidFill>
            </a:endParaRPr>
          </a:p>
          <a:p>
            <a:r>
              <a:rPr lang="en-FR" sz="1400" dirty="0"/>
              <a:t>Deploy in one command: Telemetry up and running in few minutes - easy to use!</a:t>
            </a:r>
          </a:p>
          <a:p>
            <a:r>
              <a:rPr lang="en-FR" sz="1400" dirty="0">
                <a:solidFill>
                  <a:srgbClr val="FF0000"/>
                </a:solidFill>
              </a:rPr>
              <a:t>Shipped with pre-defined templates and dashbords: nothing to do! </a:t>
            </a:r>
          </a:p>
          <a:p>
            <a:r>
              <a:rPr lang="en-FR" sz="1400" dirty="0"/>
              <a:t>Easy to evolve – New profiles will be added during the time</a:t>
            </a:r>
          </a:p>
          <a:p>
            <a:r>
              <a:rPr lang="en-FR" sz="1400" dirty="0"/>
              <a:t>New Code Name for this OpenSource initiative:</a:t>
            </a:r>
          </a:p>
        </p:txBody>
      </p:sp>
      <p:sp>
        <p:nvSpPr>
          <p:cNvPr id="6" name="TextBox 5">
            <a:extLst>
              <a:ext uri="{FF2B5EF4-FFF2-40B4-BE49-F238E27FC236}">
                <a16:creationId xmlns:a16="http://schemas.microsoft.com/office/drawing/2014/main" id="{D71E7B65-B1E4-3EB6-AE78-79140688CD69}"/>
              </a:ext>
            </a:extLst>
          </p:cNvPr>
          <p:cNvSpPr txBox="1"/>
          <p:nvPr/>
        </p:nvSpPr>
        <p:spPr>
          <a:xfrm>
            <a:off x="4664793" y="1252382"/>
            <a:ext cx="2949677" cy="1092607"/>
          </a:xfrm>
          <a:prstGeom prst="rect">
            <a:avLst/>
          </a:prstGeom>
          <a:noFill/>
        </p:spPr>
        <p:txBody>
          <a:bodyPr wrap="square" lIns="0" tIns="0" rIns="0" bIns="0" rtlCol="0">
            <a:spAutoFit/>
          </a:bodyPr>
          <a:lstStyle/>
          <a:p>
            <a:pPr algn="ctr">
              <a:spcBef>
                <a:spcPts val="600"/>
              </a:spcBef>
            </a:pPr>
            <a:r>
              <a:rPr lang="en-FR" sz="4800" dirty="0"/>
              <a:t>OpenJTS </a:t>
            </a:r>
          </a:p>
          <a:p>
            <a:pPr algn="ctr">
              <a:spcBef>
                <a:spcPts val="600"/>
              </a:spcBef>
            </a:pPr>
            <a:r>
              <a:rPr lang="en-FR" dirty="0"/>
              <a:t>Juniper Telemetry Stack</a:t>
            </a:r>
          </a:p>
        </p:txBody>
      </p:sp>
      <p:sp>
        <p:nvSpPr>
          <p:cNvPr id="7" name="Rectangle 6">
            <a:extLst>
              <a:ext uri="{FF2B5EF4-FFF2-40B4-BE49-F238E27FC236}">
                <a16:creationId xmlns:a16="http://schemas.microsoft.com/office/drawing/2014/main" id="{C1F7739F-0F92-B37A-9377-98C5D1E5B262}"/>
              </a:ext>
            </a:extLst>
          </p:cNvPr>
          <p:cNvSpPr/>
          <p:nvPr/>
        </p:nvSpPr>
        <p:spPr>
          <a:xfrm>
            <a:off x="5496232" y="6482156"/>
            <a:ext cx="1101213" cy="3758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Tree>
    <p:custDataLst>
      <p:tags r:id="rId1"/>
    </p:custDataLst>
    <p:extLst>
      <p:ext uri="{BB962C8B-B14F-4D97-AF65-F5344CB8AC3E}">
        <p14:creationId xmlns:p14="http://schemas.microsoft.com/office/powerpoint/2010/main" val="1742833502"/>
      </p:ext>
    </p:extLst>
  </p:cSld>
  <p:clrMapOvr>
    <a:masterClrMapping/>
  </p:clrMapOvr>
  <p:transition advTm="42937">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software system&#10;&#10;Description automatically generated">
            <a:extLst>
              <a:ext uri="{FF2B5EF4-FFF2-40B4-BE49-F238E27FC236}">
                <a16:creationId xmlns:a16="http://schemas.microsoft.com/office/drawing/2014/main" id="{D6BAB42C-EFA5-C2CD-846A-5F256E56F96B}"/>
              </a:ext>
            </a:extLst>
          </p:cNvPr>
          <p:cNvPicPr>
            <a:picLocks noChangeAspect="1"/>
          </p:cNvPicPr>
          <p:nvPr/>
        </p:nvPicPr>
        <p:blipFill>
          <a:blip r:embed="rId3"/>
          <a:stretch>
            <a:fillRect/>
          </a:stretch>
        </p:blipFill>
        <p:spPr>
          <a:xfrm>
            <a:off x="2197795" y="1189822"/>
            <a:ext cx="7796410" cy="5441430"/>
          </a:xfrm>
          <a:prstGeom prst="rect">
            <a:avLst/>
          </a:prstGeom>
        </p:spPr>
      </p:pic>
      <p:sp>
        <p:nvSpPr>
          <p:cNvPr id="2" name="Title 1">
            <a:extLst>
              <a:ext uri="{FF2B5EF4-FFF2-40B4-BE49-F238E27FC236}">
                <a16:creationId xmlns:a16="http://schemas.microsoft.com/office/drawing/2014/main" id="{160329A5-FE1A-BB5E-C4E1-BFA44135E7A9}"/>
              </a:ext>
            </a:extLst>
          </p:cNvPr>
          <p:cNvSpPr>
            <a:spLocks noGrp="1"/>
          </p:cNvSpPr>
          <p:nvPr>
            <p:ph type="title"/>
          </p:nvPr>
        </p:nvSpPr>
        <p:spPr/>
        <p:txBody>
          <a:bodyPr/>
          <a:lstStyle/>
          <a:p>
            <a:r>
              <a:rPr lang="en-US" dirty="0" err="1"/>
              <a:t>OpenJTS</a:t>
            </a:r>
            <a:r>
              <a:rPr lang="en-US" dirty="0"/>
              <a:t> Architecture</a:t>
            </a:r>
          </a:p>
        </p:txBody>
      </p:sp>
      <p:sp>
        <p:nvSpPr>
          <p:cNvPr id="3" name="TextBox 2">
            <a:extLst>
              <a:ext uri="{FF2B5EF4-FFF2-40B4-BE49-F238E27FC236}">
                <a16:creationId xmlns:a16="http://schemas.microsoft.com/office/drawing/2014/main" id="{C9246B45-DEE3-828C-DC50-92A4F21B597B}"/>
              </a:ext>
            </a:extLst>
          </p:cNvPr>
          <p:cNvSpPr txBox="1"/>
          <p:nvPr/>
        </p:nvSpPr>
        <p:spPr>
          <a:xfrm>
            <a:off x="604011" y="1733006"/>
            <a:ext cx="2447108" cy="446276"/>
          </a:xfrm>
          <a:prstGeom prst="rect">
            <a:avLst/>
          </a:prstGeom>
          <a:noFill/>
        </p:spPr>
        <p:txBody>
          <a:bodyPr wrap="square" lIns="0" tIns="0" rIns="0" bIns="0" rtlCol="0">
            <a:spAutoFit/>
          </a:bodyPr>
          <a:lstStyle/>
          <a:p>
            <a:pPr algn="l">
              <a:spcBef>
                <a:spcPts val="600"/>
              </a:spcBef>
            </a:pPr>
            <a:r>
              <a:rPr lang="en-US" sz="1200" dirty="0"/>
              <a:t>90% </a:t>
            </a:r>
            <a:r>
              <a:rPr lang="en-US" sz="1200" dirty="0" err="1"/>
              <a:t>OpenSource</a:t>
            </a:r>
            <a:r>
              <a:rPr lang="en-US" sz="1200" dirty="0"/>
              <a:t> Tools</a:t>
            </a:r>
          </a:p>
          <a:p>
            <a:pPr algn="l">
              <a:spcBef>
                <a:spcPts val="600"/>
              </a:spcBef>
            </a:pPr>
            <a:r>
              <a:rPr lang="en-US" sz="1200" dirty="0"/>
              <a:t>10% Juniper dev. </a:t>
            </a:r>
          </a:p>
        </p:txBody>
      </p:sp>
    </p:spTree>
    <p:custDataLst>
      <p:tags r:id="rId1"/>
    </p:custDataLst>
    <p:extLst>
      <p:ext uri="{BB962C8B-B14F-4D97-AF65-F5344CB8AC3E}">
        <p14:creationId xmlns:p14="http://schemas.microsoft.com/office/powerpoint/2010/main" val="3037956515"/>
      </p:ext>
    </p:extLst>
  </p:cSld>
  <p:clrMapOvr>
    <a:masterClrMapping/>
  </p:clrMapOvr>
  <mc:AlternateContent xmlns:mc="http://schemas.openxmlformats.org/markup-compatibility/2006" xmlns:p14="http://schemas.microsoft.com/office/powerpoint/2010/main">
    <mc:Choice Requires="p14">
      <p:transition spd="med" p14:dur="700" advTm="41390">
        <p:fade/>
      </p:transition>
    </mc:Choice>
    <mc:Fallback xmlns="">
      <p:transition spd="med" advTm="413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982D665-0B58-2780-D81B-A5F6E920C53F}"/>
              </a:ext>
            </a:extLst>
          </p:cNvPr>
          <p:cNvSpPr/>
          <p:nvPr/>
        </p:nvSpPr>
        <p:spPr>
          <a:xfrm>
            <a:off x="2885307" y="2700174"/>
            <a:ext cx="7691098" cy="16071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479064F-6633-F5D4-AEC7-E6BBB3693DE5}"/>
              </a:ext>
            </a:extLst>
          </p:cNvPr>
          <p:cNvSpPr>
            <a:spLocks noGrp="1"/>
          </p:cNvSpPr>
          <p:nvPr>
            <p:ph type="title"/>
          </p:nvPr>
        </p:nvSpPr>
        <p:spPr/>
        <p:txBody>
          <a:bodyPr/>
          <a:lstStyle/>
          <a:p>
            <a:r>
              <a:rPr lang="en-FR" dirty="0"/>
              <a:t>JTS Enricher</a:t>
            </a:r>
            <a:br>
              <a:rPr lang="en-FR" dirty="0"/>
            </a:br>
            <a:endParaRPr lang="en-FR" sz="1800" dirty="0"/>
          </a:p>
        </p:txBody>
      </p:sp>
      <p:sp>
        <p:nvSpPr>
          <p:cNvPr id="3" name="Text Placeholder 2">
            <a:extLst>
              <a:ext uri="{FF2B5EF4-FFF2-40B4-BE49-F238E27FC236}">
                <a16:creationId xmlns:a16="http://schemas.microsoft.com/office/drawing/2014/main" id="{D29755C9-1C16-7331-C1DB-3C55D313D55C}"/>
              </a:ext>
            </a:extLst>
          </p:cNvPr>
          <p:cNvSpPr>
            <a:spLocks noGrp="1"/>
          </p:cNvSpPr>
          <p:nvPr>
            <p:ph type="body" sz="quarter" idx="11"/>
          </p:nvPr>
        </p:nvSpPr>
        <p:spPr>
          <a:xfrm>
            <a:off x="592138" y="1282846"/>
            <a:ext cx="11103676" cy="3044680"/>
          </a:xfrm>
        </p:spPr>
        <p:txBody>
          <a:bodyPr/>
          <a:lstStyle/>
          <a:p>
            <a:r>
              <a:rPr lang="fr-FR" sz="1200" dirty="0" err="1"/>
              <a:t>Automatic</a:t>
            </a:r>
            <a:r>
              <a:rPr lang="fr-FR" sz="1200" dirty="0"/>
              <a:t> </a:t>
            </a:r>
            <a:r>
              <a:rPr lang="fr-FR" sz="1200" dirty="0" err="1"/>
              <a:t>Enricher</a:t>
            </a:r>
            <a:r>
              <a:rPr lang="fr-FR" sz="1200" dirty="0"/>
              <a:t> base on </a:t>
            </a:r>
            <a:r>
              <a:rPr lang="fr-FR" sz="1200" dirty="0" err="1"/>
              <a:t>Netconf</a:t>
            </a:r>
            <a:r>
              <a:rPr lang="fr-FR" sz="1200" dirty="0"/>
              <a:t> </a:t>
            </a:r>
          </a:p>
          <a:p>
            <a:r>
              <a:rPr lang="fr-FR" sz="1200" dirty="0" err="1"/>
              <a:t>Collect</a:t>
            </a:r>
            <a:r>
              <a:rPr lang="fr-FR" sz="1200" dirty="0"/>
              <a:t> </a:t>
            </a:r>
            <a:r>
              <a:rPr lang="fr-FR" sz="1200" dirty="0" err="1"/>
              <a:t>well-known</a:t>
            </a:r>
            <a:r>
              <a:rPr lang="fr-FR" sz="1200" dirty="0"/>
              <a:t> « show » command </a:t>
            </a:r>
          </a:p>
          <a:p>
            <a:r>
              <a:rPr lang="fr-FR" sz="1200" dirty="0"/>
              <a:t>Format output in JSON files </a:t>
            </a:r>
            <a:r>
              <a:rPr lang="fr-FR" sz="1200" dirty="0" err="1"/>
              <a:t>that</a:t>
            </a:r>
            <a:r>
              <a:rPr lang="fr-FR" sz="1200" dirty="0"/>
              <a:t> </a:t>
            </a:r>
            <a:r>
              <a:rPr lang="fr-FR" sz="1200" dirty="0" err="1"/>
              <a:t>will</a:t>
            </a:r>
            <a:r>
              <a:rPr lang="fr-FR" sz="1200" dirty="0"/>
              <a:t> </a:t>
            </a:r>
            <a:r>
              <a:rPr lang="fr-FR" sz="1200" dirty="0" err="1"/>
              <a:t>be</a:t>
            </a:r>
            <a:r>
              <a:rPr lang="fr-FR" sz="1200" dirty="0"/>
              <a:t> </a:t>
            </a:r>
            <a:r>
              <a:rPr lang="fr-FR" sz="1200" dirty="0" err="1"/>
              <a:t>injested</a:t>
            </a:r>
            <a:r>
              <a:rPr lang="fr-FR" sz="1200" dirty="0"/>
              <a:t> by the </a:t>
            </a:r>
            <a:r>
              <a:rPr lang="fr-FR" sz="1200" dirty="0" err="1"/>
              <a:t>Telemetry</a:t>
            </a:r>
            <a:r>
              <a:rPr lang="fr-FR" sz="1200" dirty="0"/>
              <a:t> collectors: help to </a:t>
            </a:r>
            <a:r>
              <a:rPr lang="fr-FR" sz="1200" dirty="0" err="1"/>
              <a:t>enrich</a:t>
            </a:r>
            <a:r>
              <a:rPr lang="fr-FR" sz="1200" dirty="0"/>
              <a:t> on-the-</a:t>
            </a:r>
            <a:r>
              <a:rPr lang="fr-FR" sz="1200" dirty="0" err="1"/>
              <a:t>fly</a:t>
            </a:r>
            <a:r>
              <a:rPr lang="fr-FR" sz="1200" dirty="0"/>
              <a:t> </a:t>
            </a:r>
            <a:r>
              <a:rPr lang="fr-FR" sz="1200" dirty="0" err="1"/>
              <a:t>telemetry</a:t>
            </a:r>
            <a:r>
              <a:rPr lang="fr-FR" sz="1200" dirty="0"/>
              <a:t> data. JSON file </a:t>
            </a:r>
            <a:r>
              <a:rPr lang="fr-FR" sz="1200" dirty="0" err="1"/>
              <a:t>maybe</a:t>
            </a:r>
            <a:r>
              <a:rPr lang="fr-FR" sz="1200" dirty="0"/>
              <a:t> </a:t>
            </a:r>
            <a:r>
              <a:rPr lang="fr-FR" sz="1200" dirty="0" err="1"/>
              <a:t>also</a:t>
            </a:r>
            <a:r>
              <a:rPr lang="fr-FR" sz="1200" dirty="0"/>
              <a:t> </a:t>
            </a:r>
            <a:r>
              <a:rPr lang="fr-FR" sz="1200" dirty="0" err="1"/>
              <a:t>modified</a:t>
            </a:r>
            <a:r>
              <a:rPr lang="fr-FR" sz="1200" dirty="0"/>
              <a:t> </a:t>
            </a:r>
            <a:r>
              <a:rPr lang="fr-FR" sz="1200" dirty="0" err="1"/>
              <a:t>with</a:t>
            </a:r>
            <a:r>
              <a:rPr lang="fr-FR" sz="1200" dirty="0"/>
              <a:t> </a:t>
            </a:r>
            <a:r>
              <a:rPr lang="fr-FR" sz="1200" dirty="0" err="1"/>
              <a:t>additionnal</a:t>
            </a:r>
            <a:r>
              <a:rPr lang="fr-FR" sz="1200" dirty="0"/>
              <a:t> data by </a:t>
            </a:r>
            <a:r>
              <a:rPr lang="fr-FR" sz="1200" dirty="0" err="1"/>
              <a:t>third</a:t>
            </a:r>
            <a:r>
              <a:rPr lang="fr-FR" sz="1200" dirty="0"/>
              <a:t> party </a:t>
            </a:r>
            <a:r>
              <a:rPr lang="fr-FR" sz="1200" dirty="0" err="1"/>
              <a:t>tool</a:t>
            </a:r>
            <a:r>
              <a:rPr lang="fr-FR" sz="1200" dirty="0"/>
              <a:t>.  </a:t>
            </a:r>
            <a:endParaRPr lang="en-FR" sz="1200" dirty="0"/>
          </a:p>
        </p:txBody>
      </p:sp>
      <p:sp>
        <p:nvSpPr>
          <p:cNvPr id="4" name="Rectangle 3">
            <a:extLst>
              <a:ext uri="{FF2B5EF4-FFF2-40B4-BE49-F238E27FC236}">
                <a16:creationId xmlns:a16="http://schemas.microsoft.com/office/drawing/2014/main" id="{AB6A8296-8B2D-3A61-859D-4D612CDB6823}"/>
              </a:ext>
            </a:extLst>
          </p:cNvPr>
          <p:cNvSpPr/>
          <p:nvPr/>
        </p:nvSpPr>
        <p:spPr>
          <a:xfrm>
            <a:off x="2973863" y="3155361"/>
            <a:ext cx="1161535" cy="889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GNMI</a:t>
            </a:r>
          </a:p>
          <a:p>
            <a:pPr algn="ctr"/>
            <a:r>
              <a:rPr lang="en-US" dirty="0"/>
              <a:t>Input Plugin</a:t>
            </a:r>
          </a:p>
        </p:txBody>
      </p:sp>
      <p:sp>
        <p:nvSpPr>
          <p:cNvPr id="5" name="Rectangle 4">
            <a:extLst>
              <a:ext uri="{FF2B5EF4-FFF2-40B4-BE49-F238E27FC236}">
                <a16:creationId xmlns:a16="http://schemas.microsoft.com/office/drawing/2014/main" id="{DAB9E541-9753-0F84-B109-9341DFB34942}"/>
              </a:ext>
            </a:extLst>
          </p:cNvPr>
          <p:cNvSpPr/>
          <p:nvPr/>
        </p:nvSpPr>
        <p:spPr>
          <a:xfrm>
            <a:off x="4312511" y="3155361"/>
            <a:ext cx="1161535" cy="889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KPI</a:t>
            </a:r>
          </a:p>
          <a:p>
            <a:pPr algn="ctr"/>
            <a:r>
              <a:rPr lang="en-US" dirty="0"/>
              <a:t>Rename Plugin</a:t>
            </a:r>
          </a:p>
        </p:txBody>
      </p:sp>
      <p:sp>
        <p:nvSpPr>
          <p:cNvPr id="8" name="Rectangle 7">
            <a:extLst>
              <a:ext uri="{FF2B5EF4-FFF2-40B4-BE49-F238E27FC236}">
                <a16:creationId xmlns:a16="http://schemas.microsoft.com/office/drawing/2014/main" id="{D96496E5-8C95-1A1F-9D3F-646DDA46B8C6}"/>
              </a:ext>
            </a:extLst>
          </p:cNvPr>
          <p:cNvSpPr/>
          <p:nvPr/>
        </p:nvSpPr>
        <p:spPr>
          <a:xfrm>
            <a:off x="6469151" y="3155361"/>
            <a:ext cx="1161535" cy="8896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Enricher</a:t>
            </a:r>
          </a:p>
          <a:p>
            <a:pPr algn="ctr"/>
            <a:r>
              <a:rPr lang="en-US" dirty="0"/>
              <a:t>Plugin</a:t>
            </a:r>
          </a:p>
        </p:txBody>
      </p:sp>
      <p:sp>
        <p:nvSpPr>
          <p:cNvPr id="9" name="Rectangle 8">
            <a:extLst>
              <a:ext uri="{FF2B5EF4-FFF2-40B4-BE49-F238E27FC236}">
                <a16:creationId xmlns:a16="http://schemas.microsoft.com/office/drawing/2014/main" id="{5A39C43F-34DA-372A-06A8-83B0A9923FDD}"/>
              </a:ext>
            </a:extLst>
          </p:cNvPr>
          <p:cNvSpPr/>
          <p:nvPr/>
        </p:nvSpPr>
        <p:spPr>
          <a:xfrm>
            <a:off x="9329361" y="3155361"/>
            <a:ext cx="1161535" cy="889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Output </a:t>
            </a:r>
            <a:r>
              <a:rPr lang="en-US" dirty="0" err="1"/>
              <a:t>Influxdb</a:t>
            </a:r>
            <a:r>
              <a:rPr lang="en-US" dirty="0"/>
              <a:t> Plugin</a:t>
            </a:r>
          </a:p>
        </p:txBody>
      </p:sp>
      <p:sp>
        <p:nvSpPr>
          <p:cNvPr id="12" name="Right Arrow 11">
            <a:extLst>
              <a:ext uri="{FF2B5EF4-FFF2-40B4-BE49-F238E27FC236}">
                <a16:creationId xmlns:a16="http://schemas.microsoft.com/office/drawing/2014/main" id="{D3411D0B-10F0-4BBC-5AE8-F6558AD261BE}"/>
              </a:ext>
            </a:extLst>
          </p:cNvPr>
          <p:cNvSpPr/>
          <p:nvPr/>
        </p:nvSpPr>
        <p:spPr>
          <a:xfrm>
            <a:off x="10576405" y="3323277"/>
            <a:ext cx="1305694" cy="5807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To DB</a:t>
            </a:r>
          </a:p>
        </p:txBody>
      </p:sp>
      <p:cxnSp>
        <p:nvCxnSpPr>
          <p:cNvPr id="15" name="Straight Connector 14">
            <a:extLst>
              <a:ext uri="{FF2B5EF4-FFF2-40B4-BE49-F238E27FC236}">
                <a16:creationId xmlns:a16="http://schemas.microsoft.com/office/drawing/2014/main" id="{1B820ABD-1846-A1A3-B04B-213FB5E420E2}"/>
              </a:ext>
            </a:extLst>
          </p:cNvPr>
          <p:cNvCxnSpPr>
            <a:cxnSpLocks/>
            <a:stCxn id="5" idx="3"/>
            <a:endCxn id="8" idx="1"/>
          </p:cNvCxnSpPr>
          <p:nvPr/>
        </p:nvCxnSpPr>
        <p:spPr>
          <a:xfrm>
            <a:off x="5474046" y="3600204"/>
            <a:ext cx="995105"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20608A-0AB3-F5EC-B0EA-5CB0C2E409F3}"/>
              </a:ext>
            </a:extLst>
          </p:cNvPr>
          <p:cNvCxnSpPr>
            <a:endCxn id="9" idx="1"/>
          </p:cNvCxnSpPr>
          <p:nvPr/>
        </p:nvCxnSpPr>
        <p:spPr>
          <a:xfrm flipV="1">
            <a:off x="7630686" y="3600204"/>
            <a:ext cx="1698675" cy="179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416006C-E090-4EBB-7AC2-1FDB32E08D30}"/>
              </a:ext>
            </a:extLst>
          </p:cNvPr>
          <p:cNvSpPr/>
          <p:nvPr/>
        </p:nvSpPr>
        <p:spPr>
          <a:xfrm>
            <a:off x="5781645" y="3157788"/>
            <a:ext cx="345248" cy="889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0F2D690-5B7B-F29B-7B4F-7C9601FD2B54}"/>
              </a:ext>
            </a:extLst>
          </p:cNvPr>
          <p:cNvSpPr/>
          <p:nvPr/>
        </p:nvSpPr>
        <p:spPr>
          <a:xfrm>
            <a:off x="8114934" y="3151844"/>
            <a:ext cx="345248" cy="8896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2AE812C-6654-6834-3679-99D42C2F4FF5}"/>
              </a:ext>
            </a:extLst>
          </p:cNvPr>
          <p:cNvSpPr/>
          <p:nvPr/>
        </p:nvSpPr>
        <p:spPr>
          <a:xfrm>
            <a:off x="8763756" y="3151844"/>
            <a:ext cx="345248" cy="8896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E51033E-BD53-31B4-0E98-C2374CD40820}"/>
              </a:ext>
            </a:extLst>
          </p:cNvPr>
          <p:cNvSpPr txBox="1"/>
          <p:nvPr/>
        </p:nvSpPr>
        <p:spPr>
          <a:xfrm>
            <a:off x="3029468" y="2749487"/>
            <a:ext cx="7461427" cy="184666"/>
          </a:xfrm>
          <a:prstGeom prst="rect">
            <a:avLst/>
          </a:prstGeom>
          <a:noFill/>
        </p:spPr>
        <p:txBody>
          <a:bodyPr wrap="square" lIns="0" tIns="0" rIns="0" bIns="0" rtlCol="0">
            <a:spAutoFit/>
          </a:bodyPr>
          <a:lstStyle/>
          <a:p>
            <a:pPr algn="ctr">
              <a:spcBef>
                <a:spcPts val="600"/>
              </a:spcBef>
            </a:pPr>
            <a:r>
              <a:rPr lang="en-US" sz="1200" dirty="0"/>
              <a:t>TELEGRAF (Telemetry Collector)</a:t>
            </a:r>
          </a:p>
        </p:txBody>
      </p:sp>
      <p:grpSp>
        <p:nvGrpSpPr>
          <p:cNvPr id="36" name="Group 35">
            <a:extLst>
              <a:ext uri="{FF2B5EF4-FFF2-40B4-BE49-F238E27FC236}">
                <a16:creationId xmlns:a16="http://schemas.microsoft.com/office/drawing/2014/main" id="{23D3AA38-7D35-F404-A3AD-7B93D6C5AEED}"/>
              </a:ext>
            </a:extLst>
          </p:cNvPr>
          <p:cNvGrpSpPr/>
          <p:nvPr/>
        </p:nvGrpSpPr>
        <p:grpSpPr>
          <a:xfrm>
            <a:off x="2232460" y="4356638"/>
            <a:ext cx="4355604" cy="2501363"/>
            <a:chOff x="2300418" y="4365445"/>
            <a:chExt cx="4229685" cy="2386676"/>
          </a:xfrm>
        </p:grpSpPr>
        <p:pic>
          <p:nvPicPr>
            <p:cNvPr id="27" name="Picture 26">
              <a:extLst>
                <a:ext uri="{FF2B5EF4-FFF2-40B4-BE49-F238E27FC236}">
                  <a16:creationId xmlns:a16="http://schemas.microsoft.com/office/drawing/2014/main" id="{C33C66C4-3CD1-F40D-CB5D-D4454AC7CEDA}"/>
                </a:ext>
              </a:extLst>
            </p:cNvPr>
            <p:cNvPicPr>
              <a:picLocks noChangeAspect="1"/>
            </p:cNvPicPr>
            <p:nvPr/>
          </p:nvPicPr>
          <p:blipFill>
            <a:blip r:embed="rId3"/>
            <a:stretch>
              <a:fillRect/>
            </a:stretch>
          </p:blipFill>
          <p:spPr>
            <a:xfrm>
              <a:off x="4102396" y="4365445"/>
              <a:ext cx="2427707" cy="2386676"/>
            </a:xfrm>
            <a:prstGeom prst="rect">
              <a:avLst/>
            </a:prstGeom>
          </p:spPr>
        </p:pic>
        <p:cxnSp>
          <p:nvCxnSpPr>
            <p:cNvPr id="29" name="Elbow Connector 28">
              <a:extLst>
                <a:ext uri="{FF2B5EF4-FFF2-40B4-BE49-F238E27FC236}">
                  <a16:creationId xmlns:a16="http://schemas.microsoft.com/office/drawing/2014/main" id="{5BF4FF09-F070-0981-2538-4D975B865A08}"/>
                </a:ext>
              </a:extLst>
            </p:cNvPr>
            <p:cNvCxnSpPr>
              <a:cxnSpLocks/>
              <a:endCxn id="27" idx="1"/>
            </p:cNvCxnSpPr>
            <p:nvPr/>
          </p:nvCxnSpPr>
          <p:spPr>
            <a:xfrm>
              <a:off x="3622588" y="5121761"/>
              <a:ext cx="479808" cy="437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9728B8-162B-2DEB-2410-EDFA87981F32}"/>
                </a:ext>
              </a:extLst>
            </p:cNvPr>
            <p:cNvSpPr txBox="1"/>
            <p:nvPr/>
          </p:nvSpPr>
          <p:spPr>
            <a:xfrm>
              <a:off x="2300418" y="4914935"/>
              <a:ext cx="1326289" cy="369332"/>
            </a:xfrm>
            <a:prstGeom prst="rect">
              <a:avLst/>
            </a:prstGeom>
            <a:noFill/>
          </p:spPr>
          <p:txBody>
            <a:bodyPr wrap="square" lIns="0" tIns="0" rIns="0" bIns="0" rtlCol="0">
              <a:spAutoFit/>
            </a:bodyPr>
            <a:lstStyle/>
            <a:p>
              <a:pPr algn="l">
                <a:spcBef>
                  <a:spcPts val="600"/>
                </a:spcBef>
              </a:pPr>
              <a:r>
                <a:rPr lang="en-US" sz="1200" dirty="0"/>
                <a:t>Auto-Generated by the JTS ENRICHER</a:t>
              </a:r>
            </a:p>
          </p:txBody>
        </p:sp>
      </p:grpSp>
      <p:grpSp>
        <p:nvGrpSpPr>
          <p:cNvPr id="35" name="Group 34">
            <a:extLst>
              <a:ext uri="{FF2B5EF4-FFF2-40B4-BE49-F238E27FC236}">
                <a16:creationId xmlns:a16="http://schemas.microsoft.com/office/drawing/2014/main" id="{3EACC12E-C0BB-6B99-4F47-803E50137CEE}"/>
              </a:ext>
            </a:extLst>
          </p:cNvPr>
          <p:cNvGrpSpPr/>
          <p:nvPr/>
        </p:nvGrpSpPr>
        <p:grpSpPr>
          <a:xfrm>
            <a:off x="297918" y="3102830"/>
            <a:ext cx="2533891" cy="1215717"/>
            <a:chOff x="419374" y="3122482"/>
            <a:chExt cx="2533891" cy="1215717"/>
          </a:xfrm>
        </p:grpSpPr>
        <p:sp>
          <p:nvSpPr>
            <p:cNvPr id="11" name="Right Arrow 10">
              <a:extLst>
                <a:ext uri="{FF2B5EF4-FFF2-40B4-BE49-F238E27FC236}">
                  <a16:creationId xmlns:a16="http://schemas.microsoft.com/office/drawing/2014/main" id="{ACE1792F-E106-2F43-3948-AC612B90B5FD}"/>
                </a:ext>
              </a:extLst>
            </p:cNvPr>
            <p:cNvSpPr/>
            <p:nvPr/>
          </p:nvSpPr>
          <p:spPr>
            <a:xfrm>
              <a:off x="1647571" y="3351108"/>
              <a:ext cx="1305694" cy="5807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From Routers</a:t>
              </a:r>
            </a:p>
          </p:txBody>
        </p:sp>
        <p:sp>
          <p:nvSpPr>
            <p:cNvPr id="31" name="TextBox 30">
              <a:extLst>
                <a:ext uri="{FF2B5EF4-FFF2-40B4-BE49-F238E27FC236}">
                  <a16:creationId xmlns:a16="http://schemas.microsoft.com/office/drawing/2014/main" id="{BD20E5DE-6258-E5BA-D8C8-AF26F34AA235}"/>
                </a:ext>
              </a:extLst>
            </p:cNvPr>
            <p:cNvSpPr txBox="1"/>
            <p:nvPr/>
          </p:nvSpPr>
          <p:spPr>
            <a:xfrm>
              <a:off x="419374" y="3122482"/>
              <a:ext cx="2049644" cy="1215717"/>
            </a:xfrm>
            <a:prstGeom prst="rect">
              <a:avLst/>
            </a:prstGeom>
            <a:noFill/>
          </p:spPr>
          <p:txBody>
            <a:bodyPr wrap="square" lIns="0" tIns="0" rIns="0" bIns="0" rtlCol="0">
              <a:spAutoFit/>
            </a:bodyPr>
            <a:lstStyle/>
            <a:p>
              <a:pPr algn="l">
                <a:spcBef>
                  <a:spcPts val="600"/>
                </a:spcBef>
              </a:pPr>
              <a:r>
                <a:rPr lang="en-US" sz="700" dirty="0">
                  <a:latin typeface="Courier New" panose="02070309020205020404" pitchFamily="49" charset="0"/>
                  <a:cs typeface="Courier New" panose="02070309020205020404" pitchFamily="49" charset="0"/>
                </a:rPr>
                <a:t>Timestamp: 2023-10-18T09:09:25.12Z</a:t>
              </a:r>
            </a:p>
            <a:p>
              <a:pPr algn="l">
                <a:spcBef>
                  <a:spcPts val="600"/>
                </a:spcBef>
              </a:pPr>
              <a:r>
                <a:rPr lang="en-US" sz="700" dirty="0">
                  <a:latin typeface="Courier New" panose="02070309020205020404" pitchFamily="49" charset="0"/>
                  <a:cs typeface="Courier New" panose="02070309020205020404" pitchFamily="49" charset="0"/>
                </a:rPr>
                <a:t>Tags:</a:t>
              </a:r>
            </a:p>
            <a:p>
              <a:pPr algn="l">
                <a:spcBef>
                  <a:spcPts val="600"/>
                </a:spcBef>
              </a:pPr>
              <a:r>
                <a:rPr lang="en-US" sz="700" b="1" dirty="0">
                  <a:latin typeface="Courier New" panose="02070309020205020404" pitchFamily="49" charset="0"/>
                  <a:cs typeface="Courier New" panose="02070309020205020404" pitchFamily="49" charset="0"/>
                </a:rPr>
                <a:t>  </a:t>
              </a:r>
              <a:r>
                <a:rPr lang="en-US" sz="700" b="1" dirty="0" err="1">
                  <a:latin typeface="Courier New" panose="02070309020205020404" pitchFamily="49" charset="0"/>
                  <a:cs typeface="Courier New" panose="02070309020205020404" pitchFamily="49" charset="0"/>
                </a:rPr>
                <a:t>if_name</a:t>
              </a:r>
              <a:r>
                <a:rPr lang="en-US" sz="700" b="1" dirty="0">
                  <a:latin typeface="Courier New" panose="02070309020205020404" pitchFamily="49" charset="0"/>
                  <a:cs typeface="Courier New" panose="02070309020205020404" pitchFamily="49" charset="0"/>
                </a:rPr>
                <a:t>: et-1/0/0</a:t>
              </a:r>
            </a:p>
            <a:p>
              <a:pPr algn="l">
                <a:spcBef>
                  <a:spcPts val="600"/>
                </a:spcBef>
              </a:pPr>
              <a:r>
                <a:rPr lang="en-US" sz="700" b="1" dirty="0">
                  <a:latin typeface="Courier New" panose="02070309020205020404" pitchFamily="49" charset="0"/>
                  <a:cs typeface="Courier New" panose="02070309020205020404" pitchFamily="49" charset="0"/>
                </a:rPr>
                <a:t>  device: londonr01</a:t>
              </a:r>
            </a:p>
            <a:p>
              <a:pPr algn="l">
                <a:spcBef>
                  <a:spcPts val="600"/>
                </a:spcBef>
              </a:pPr>
              <a:r>
                <a:rPr lang="en-US" sz="700" dirty="0">
                  <a:latin typeface="Courier New" panose="02070309020205020404" pitchFamily="49" charset="0"/>
                  <a:cs typeface="Courier New" panose="02070309020205020404" pitchFamily="49" charset="0"/>
                </a:rPr>
                <a:t>Fields: </a:t>
              </a:r>
            </a:p>
            <a:p>
              <a:pPr algn="l">
                <a:spcBef>
                  <a:spcPts val="600"/>
                </a:spcBef>
              </a:pP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in_octets</a:t>
              </a:r>
              <a:r>
                <a:rPr lang="en-US" sz="700" dirty="0">
                  <a:latin typeface="Courier New" panose="02070309020205020404" pitchFamily="49" charset="0"/>
                  <a:cs typeface="Courier New" panose="02070309020205020404" pitchFamily="49" charset="0"/>
                </a:rPr>
                <a:t> = 1500515</a:t>
              </a:r>
            </a:p>
            <a:p>
              <a:pPr algn="l">
                <a:spcBef>
                  <a:spcPts val="600"/>
                </a:spcBef>
              </a:pP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out_octets</a:t>
              </a:r>
              <a:r>
                <a:rPr lang="en-US" sz="700" dirty="0">
                  <a:latin typeface="Courier New" panose="02070309020205020404" pitchFamily="49" charset="0"/>
                  <a:cs typeface="Courier New" panose="02070309020205020404" pitchFamily="49" charset="0"/>
                </a:rPr>
                <a:t> = 1544156165</a:t>
              </a:r>
            </a:p>
          </p:txBody>
        </p:sp>
      </p:grpSp>
      <p:sp>
        <p:nvSpPr>
          <p:cNvPr id="32" name="Right Arrow 31">
            <a:extLst>
              <a:ext uri="{FF2B5EF4-FFF2-40B4-BE49-F238E27FC236}">
                <a16:creationId xmlns:a16="http://schemas.microsoft.com/office/drawing/2014/main" id="{5A8112DE-FB04-C4D4-90F6-91053233AD6E}"/>
              </a:ext>
            </a:extLst>
          </p:cNvPr>
          <p:cNvSpPr/>
          <p:nvPr/>
        </p:nvSpPr>
        <p:spPr>
          <a:xfrm rot="5400000">
            <a:off x="6245642" y="4472999"/>
            <a:ext cx="1029077" cy="2756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37" name="Group 36">
            <a:extLst>
              <a:ext uri="{FF2B5EF4-FFF2-40B4-BE49-F238E27FC236}">
                <a16:creationId xmlns:a16="http://schemas.microsoft.com/office/drawing/2014/main" id="{71C33996-8003-2ADC-1D4A-F08623BBFD0A}"/>
              </a:ext>
            </a:extLst>
          </p:cNvPr>
          <p:cNvGrpSpPr/>
          <p:nvPr/>
        </p:nvGrpSpPr>
        <p:grpSpPr>
          <a:xfrm>
            <a:off x="7158082" y="4096265"/>
            <a:ext cx="3254930" cy="2573813"/>
            <a:chOff x="7226040" y="4096265"/>
            <a:chExt cx="3254930" cy="2573813"/>
          </a:xfrm>
        </p:grpSpPr>
        <p:sp>
          <p:nvSpPr>
            <p:cNvPr id="23" name="TextBox 22">
              <a:extLst>
                <a:ext uri="{FF2B5EF4-FFF2-40B4-BE49-F238E27FC236}">
                  <a16:creationId xmlns:a16="http://schemas.microsoft.com/office/drawing/2014/main" id="{5C34B2DD-91AC-292B-50DC-FE209F8F0612}"/>
                </a:ext>
              </a:extLst>
            </p:cNvPr>
            <p:cNvSpPr txBox="1"/>
            <p:nvPr/>
          </p:nvSpPr>
          <p:spPr>
            <a:xfrm>
              <a:off x="7527705" y="4531031"/>
              <a:ext cx="2953265" cy="2139047"/>
            </a:xfrm>
            <a:prstGeom prst="rect">
              <a:avLst/>
            </a:prstGeom>
            <a:noFill/>
          </p:spPr>
          <p:txBody>
            <a:bodyPr wrap="square" lIns="0" tIns="0" rIns="0" bIns="0" rtlCol="0">
              <a:spAutoFit/>
            </a:bodyPr>
            <a:lstStyle/>
            <a:p>
              <a:pPr algn="l">
                <a:spcBef>
                  <a:spcPts val="600"/>
                </a:spcBef>
              </a:pPr>
              <a:r>
                <a:rPr lang="en-US" sz="700" dirty="0">
                  <a:latin typeface="Courier New" panose="02070309020205020404" pitchFamily="49" charset="0"/>
                  <a:cs typeface="Courier New" panose="02070309020205020404" pitchFamily="49" charset="0"/>
                </a:rPr>
                <a:t>Timestamp: 2023-10-18T09:09:25.12Z</a:t>
              </a:r>
            </a:p>
            <a:p>
              <a:pPr algn="l">
                <a:spcBef>
                  <a:spcPts val="600"/>
                </a:spcBef>
              </a:pPr>
              <a:r>
                <a:rPr lang="en-US" sz="700" dirty="0">
                  <a:latin typeface="Courier New" panose="02070309020205020404" pitchFamily="49" charset="0"/>
                  <a:cs typeface="Courier New" panose="02070309020205020404" pitchFamily="49" charset="0"/>
                </a:rPr>
                <a:t>Tags:</a:t>
              </a:r>
            </a:p>
            <a:p>
              <a:pPr algn="l">
                <a:spcBef>
                  <a:spcPts val="600"/>
                </a:spcBef>
              </a:pPr>
              <a:r>
                <a:rPr lang="en-US" sz="700" b="1" dirty="0">
                  <a:latin typeface="Courier New" panose="02070309020205020404" pitchFamily="49" charset="0"/>
                  <a:cs typeface="Courier New" panose="02070309020205020404" pitchFamily="49" charset="0"/>
                </a:rPr>
                <a:t>  </a:t>
              </a:r>
              <a:r>
                <a:rPr lang="en-US" sz="700" b="1" dirty="0" err="1">
                  <a:latin typeface="Courier New" panose="02070309020205020404" pitchFamily="49" charset="0"/>
                  <a:cs typeface="Courier New" panose="02070309020205020404" pitchFamily="49" charset="0"/>
                </a:rPr>
                <a:t>if_name</a:t>
              </a:r>
              <a:r>
                <a:rPr lang="en-US" sz="700" b="1" dirty="0">
                  <a:latin typeface="Courier New" panose="02070309020205020404" pitchFamily="49" charset="0"/>
                  <a:cs typeface="Courier New" panose="02070309020205020404" pitchFamily="49" charset="0"/>
                </a:rPr>
                <a:t>: et-1/0/0</a:t>
              </a:r>
            </a:p>
            <a:p>
              <a:pPr algn="l">
                <a:spcBef>
                  <a:spcPts val="600"/>
                </a:spcBef>
              </a:pPr>
              <a:r>
                <a:rPr lang="en-US" sz="700" b="1" dirty="0">
                  <a:latin typeface="Courier New" panose="02070309020205020404" pitchFamily="49" charset="0"/>
                  <a:cs typeface="Courier New" panose="02070309020205020404" pitchFamily="49" charset="0"/>
                </a:rPr>
                <a:t>  device: londonr01</a:t>
              </a:r>
            </a:p>
            <a:p>
              <a:pPr algn="l">
                <a:spcBef>
                  <a:spcPts val="600"/>
                </a:spcBef>
              </a:pPr>
              <a:r>
                <a:rPr lang="en-US" sz="700" b="1" dirty="0">
                  <a:solidFill>
                    <a:srgbClr val="FF0000"/>
                  </a:solidFill>
                  <a:latin typeface="Courier New" panose="02070309020205020404" pitchFamily="49" charset="0"/>
                  <a:cs typeface="Courier New" panose="02070309020205020404" pitchFamily="49" charset="0"/>
                </a:rPr>
                <a:t>  PEER: parisr02</a:t>
              </a:r>
            </a:p>
            <a:p>
              <a:pPr algn="l">
                <a:spcBef>
                  <a:spcPts val="600"/>
                </a:spcBef>
              </a:pPr>
              <a:r>
                <a:rPr lang="en-US" sz="700" b="1" dirty="0">
                  <a:solidFill>
                    <a:srgbClr val="FF0000"/>
                  </a:solidFill>
                  <a:latin typeface="Courier New" panose="02070309020205020404" pitchFamily="49" charset="0"/>
                  <a:cs typeface="Courier New" panose="02070309020205020404" pitchFamily="49" charset="0"/>
                </a:rPr>
                <a:t>  TYPE: </a:t>
              </a:r>
              <a:r>
                <a:rPr lang="en-US" sz="700" b="1" dirty="0" err="1">
                  <a:solidFill>
                    <a:srgbClr val="FF0000"/>
                  </a:solidFill>
                  <a:latin typeface="Courier New" panose="02070309020205020404" pitchFamily="49" charset="0"/>
                  <a:cs typeface="Courier New" panose="02070309020205020404" pitchFamily="49" charset="0"/>
                </a:rPr>
                <a:t>core_interface</a:t>
              </a:r>
              <a:endParaRPr lang="en-US" sz="700" b="1" dirty="0">
                <a:solidFill>
                  <a:srgbClr val="FF0000"/>
                </a:solidFill>
                <a:latin typeface="Courier New" panose="02070309020205020404" pitchFamily="49" charset="0"/>
                <a:cs typeface="Courier New" panose="02070309020205020404" pitchFamily="49" charset="0"/>
              </a:endParaRPr>
            </a:p>
            <a:p>
              <a:pPr algn="l">
                <a:spcBef>
                  <a:spcPts val="600"/>
                </a:spcBef>
              </a:pPr>
              <a:r>
                <a:rPr lang="en-US" sz="700" b="1" dirty="0">
                  <a:solidFill>
                    <a:srgbClr val="FF0000"/>
                  </a:solidFill>
                  <a:latin typeface="Courier New" panose="02070309020205020404" pitchFamily="49" charset="0"/>
                  <a:cs typeface="Courier New" panose="02070309020205020404" pitchFamily="49" charset="0"/>
                </a:rPr>
                <a:t>  MODEL: MX480</a:t>
              </a:r>
            </a:p>
            <a:p>
              <a:pPr algn="l">
                <a:spcBef>
                  <a:spcPts val="600"/>
                </a:spcBef>
              </a:pPr>
              <a:r>
                <a:rPr lang="en-US" sz="700" b="1" dirty="0">
                  <a:solidFill>
                    <a:srgbClr val="FF0000"/>
                  </a:solidFill>
                  <a:latin typeface="Courier New" panose="02070309020205020404" pitchFamily="49" charset="0"/>
                  <a:cs typeface="Courier New" panose="02070309020205020404" pitchFamily="49" charset="0"/>
                </a:rPr>
                <a:t>  VERSION: 23.2R1.15</a:t>
              </a:r>
            </a:p>
            <a:p>
              <a:pPr algn="l">
                <a:spcBef>
                  <a:spcPts val="600"/>
                </a:spcBef>
              </a:pPr>
              <a:r>
                <a:rPr lang="en-US" sz="700" b="1" dirty="0">
                  <a:solidFill>
                    <a:srgbClr val="FF0000"/>
                  </a:solidFill>
                  <a:latin typeface="Courier New" panose="02070309020205020404" pitchFamily="49" charset="0"/>
                  <a:cs typeface="Courier New" panose="02070309020205020404" pitchFamily="49" charset="0"/>
                </a:rPr>
                <a:t>  POP: LONDON</a:t>
              </a:r>
            </a:p>
            <a:p>
              <a:pPr algn="l">
                <a:spcBef>
                  <a:spcPts val="600"/>
                </a:spcBef>
              </a:pPr>
              <a:r>
                <a:rPr lang="en-US" sz="700" dirty="0">
                  <a:latin typeface="Courier New" panose="02070309020205020404" pitchFamily="49" charset="0"/>
                  <a:cs typeface="Courier New" panose="02070309020205020404" pitchFamily="49" charset="0"/>
                </a:rPr>
                <a:t>Fields: </a:t>
              </a:r>
            </a:p>
            <a:p>
              <a:pPr algn="l">
                <a:spcBef>
                  <a:spcPts val="600"/>
                </a:spcBef>
              </a:pP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in_octets</a:t>
              </a:r>
              <a:r>
                <a:rPr lang="en-US" sz="700" dirty="0">
                  <a:latin typeface="Courier New" panose="02070309020205020404" pitchFamily="49" charset="0"/>
                  <a:cs typeface="Courier New" panose="02070309020205020404" pitchFamily="49" charset="0"/>
                </a:rPr>
                <a:t> = 1500515</a:t>
              </a:r>
            </a:p>
            <a:p>
              <a:pPr algn="l">
                <a:spcBef>
                  <a:spcPts val="600"/>
                </a:spcBef>
              </a:pPr>
              <a:r>
                <a:rPr lang="en-US" sz="700" dirty="0">
                  <a:latin typeface="Courier New" panose="02070309020205020404" pitchFamily="49" charset="0"/>
                  <a:cs typeface="Courier New" panose="02070309020205020404" pitchFamily="49" charset="0"/>
                </a:rPr>
                <a:t>  </a:t>
              </a:r>
              <a:r>
                <a:rPr lang="en-US" sz="700" dirty="0" err="1">
                  <a:latin typeface="Courier New" panose="02070309020205020404" pitchFamily="49" charset="0"/>
                  <a:cs typeface="Courier New" panose="02070309020205020404" pitchFamily="49" charset="0"/>
                </a:rPr>
                <a:t>out_octets</a:t>
              </a:r>
              <a:r>
                <a:rPr lang="en-US" sz="700" dirty="0">
                  <a:latin typeface="Courier New" panose="02070309020205020404" pitchFamily="49" charset="0"/>
                  <a:cs typeface="Courier New" panose="02070309020205020404" pitchFamily="49" charset="0"/>
                </a:rPr>
                <a:t> = 1544156165</a:t>
              </a:r>
            </a:p>
          </p:txBody>
        </p:sp>
        <p:sp>
          <p:nvSpPr>
            <p:cNvPr id="33" name="Right Arrow 32">
              <a:extLst>
                <a:ext uri="{FF2B5EF4-FFF2-40B4-BE49-F238E27FC236}">
                  <a16:creationId xmlns:a16="http://schemas.microsoft.com/office/drawing/2014/main" id="{A15B3234-909B-6176-5926-B82AB9D3DAB1}"/>
                </a:ext>
              </a:extLst>
            </p:cNvPr>
            <p:cNvSpPr/>
            <p:nvPr/>
          </p:nvSpPr>
          <p:spPr>
            <a:xfrm rot="16200000">
              <a:off x="6853672" y="4468633"/>
              <a:ext cx="1020346" cy="2756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pic>
        <p:nvPicPr>
          <p:cNvPr id="1026" name="Picture 2" descr="Roue dentée - Icônes modifier les outils gratuites">
            <a:extLst>
              <a:ext uri="{FF2B5EF4-FFF2-40B4-BE49-F238E27FC236}">
                <a16:creationId xmlns:a16="http://schemas.microsoft.com/office/drawing/2014/main" id="{2127A08F-ABF2-50A4-C2D7-3AE0E8F45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983" y="4964474"/>
            <a:ext cx="375845" cy="37584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387941F-5397-CC5E-3BD4-D98ED61BA6F2}"/>
              </a:ext>
            </a:extLst>
          </p:cNvPr>
          <p:cNvSpPr/>
          <p:nvPr/>
        </p:nvSpPr>
        <p:spPr>
          <a:xfrm>
            <a:off x="438673" y="6174528"/>
            <a:ext cx="1161535" cy="4054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Juniper</a:t>
            </a:r>
          </a:p>
          <a:p>
            <a:pPr algn="ctr"/>
            <a:r>
              <a:rPr lang="en-US" sz="1050" dirty="0"/>
              <a:t>Dev.</a:t>
            </a:r>
          </a:p>
        </p:txBody>
      </p:sp>
    </p:spTree>
    <p:custDataLst>
      <p:tags r:id="rId1"/>
    </p:custDataLst>
    <p:extLst>
      <p:ext uri="{BB962C8B-B14F-4D97-AF65-F5344CB8AC3E}">
        <p14:creationId xmlns:p14="http://schemas.microsoft.com/office/powerpoint/2010/main" val="2600785535"/>
      </p:ext>
    </p:extLst>
  </p:cSld>
  <p:clrMapOvr>
    <a:masterClrMapping/>
  </p:clrMapOvr>
  <p:transition advTm="4293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linds(horizontal)">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linds(horizontal)">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p:tgtEl>
                                          <p:spTgt spid="12"/>
                                        </p:tgtEl>
                                        <p:attrNameLst>
                                          <p:attrName>ppt_x</p:attrName>
                                        </p:attrNameLst>
                                      </p:cBhvr>
                                      <p:tavLst>
                                        <p:tav tm="0">
                                          <p:val>
                                            <p:strVal val="#ppt_x-#ppt_w*1.125000"/>
                                          </p:val>
                                        </p:tav>
                                        <p:tav tm="100000">
                                          <p:val>
                                            <p:strVal val="#ppt_x"/>
                                          </p:val>
                                        </p:tav>
                                      </p:tavLst>
                                    </p:anim>
                                    <p:animEffect transition="in" filter="wipe(righ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25E4829E-539A-3468-8A89-4D93013FEC76}"/>
              </a:ext>
            </a:extLst>
          </p:cNvPr>
          <p:cNvSpPr/>
          <p:nvPr/>
        </p:nvSpPr>
        <p:spPr>
          <a:xfrm>
            <a:off x="2611308" y="1583244"/>
            <a:ext cx="8540685" cy="16527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9064F-6633-F5D4-AEC7-E6BBB3693DE5}"/>
              </a:ext>
            </a:extLst>
          </p:cNvPr>
          <p:cNvSpPr>
            <a:spLocks noGrp="1"/>
          </p:cNvSpPr>
          <p:nvPr>
            <p:ph type="title"/>
          </p:nvPr>
        </p:nvSpPr>
        <p:spPr/>
        <p:txBody>
          <a:bodyPr/>
          <a:lstStyle/>
          <a:p>
            <a:r>
              <a:rPr lang="en-FR" dirty="0"/>
              <a:t>JTS Profile</a:t>
            </a:r>
            <a:br>
              <a:rPr lang="en-FR" dirty="0"/>
            </a:br>
            <a:r>
              <a:rPr lang="en-FR" sz="1800" dirty="0"/>
              <a:t>What is a profile? </a:t>
            </a:r>
          </a:p>
        </p:txBody>
      </p:sp>
      <p:sp>
        <p:nvSpPr>
          <p:cNvPr id="3" name="Text Placeholder 2">
            <a:extLst>
              <a:ext uri="{FF2B5EF4-FFF2-40B4-BE49-F238E27FC236}">
                <a16:creationId xmlns:a16="http://schemas.microsoft.com/office/drawing/2014/main" id="{D29755C9-1C16-7331-C1DB-3C55D313D55C}"/>
              </a:ext>
            </a:extLst>
          </p:cNvPr>
          <p:cNvSpPr>
            <a:spLocks noGrp="1"/>
          </p:cNvSpPr>
          <p:nvPr>
            <p:ph type="body" sz="quarter" idx="11"/>
          </p:nvPr>
        </p:nvSpPr>
        <p:spPr/>
        <p:txBody>
          <a:bodyPr/>
          <a:lstStyle/>
          <a:p>
            <a:pPr marL="379412" lvl="1" indent="0">
              <a:buNone/>
            </a:pPr>
            <a:endParaRPr lang="en-US" sz="1000" dirty="0"/>
          </a:p>
          <a:p>
            <a:pPr lvl="1"/>
            <a:endParaRPr lang="en-US" sz="1000" dirty="0"/>
          </a:p>
          <a:p>
            <a:pPr lvl="1"/>
            <a:endParaRPr lang="en-FR" sz="1000" dirty="0"/>
          </a:p>
        </p:txBody>
      </p:sp>
      <p:sp>
        <p:nvSpPr>
          <p:cNvPr id="4" name="Folded Corner 3">
            <a:extLst>
              <a:ext uri="{FF2B5EF4-FFF2-40B4-BE49-F238E27FC236}">
                <a16:creationId xmlns:a16="http://schemas.microsoft.com/office/drawing/2014/main" id="{04D63D5D-ADC7-97BA-D0AE-6CB1AAC0FF9E}"/>
              </a:ext>
            </a:extLst>
          </p:cNvPr>
          <p:cNvSpPr/>
          <p:nvPr/>
        </p:nvSpPr>
        <p:spPr>
          <a:xfrm>
            <a:off x="1052690" y="1819438"/>
            <a:ext cx="874605" cy="1007033"/>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t>myname.tgz</a:t>
            </a:r>
            <a:endParaRPr lang="en-US" sz="1000" dirty="0"/>
          </a:p>
        </p:txBody>
      </p:sp>
      <p:sp>
        <p:nvSpPr>
          <p:cNvPr id="8" name="Folded Corner 7">
            <a:extLst>
              <a:ext uri="{FF2B5EF4-FFF2-40B4-BE49-F238E27FC236}">
                <a16:creationId xmlns:a16="http://schemas.microsoft.com/office/drawing/2014/main" id="{385782B2-BBDE-5C8B-EA12-8A256257E9A8}"/>
              </a:ext>
            </a:extLst>
          </p:cNvPr>
          <p:cNvSpPr/>
          <p:nvPr/>
        </p:nvSpPr>
        <p:spPr>
          <a:xfrm>
            <a:off x="2902845" y="1866509"/>
            <a:ext cx="1065924" cy="1112362"/>
          </a:xfrm>
          <a:prstGeom prst="foldedCorne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dirty="0" err="1"/>
              <a:t>definition.json</a:t>
            </a:r>
            <a:endParaRPr lang="en-US" sz="1100" dirty="0"/>
          </a:p>
        </p:txBody>
      </p:sp>
      <p:sp>
        <p:nvSpPr>
          <p:cNvPr id="11" name="Folded Corner 10">
            <a:extLst>
              <a:ext uri="{FF2B5EF4-FFF2-40B4-BE49-F238E27FC236}">
                <a16:creationId xmlns:a16="http://schemas.microsoft.com/office/drawing/2014/main" id="{B5CB2312-58EB-9F10-5A0C-38DD467628B0}"/>
              </a:ext>
            </a:extLst>
          </p:cNvPr>
          <p:cNvSpPr/>
          <p:nvPr/>
        </p:nvSpPr>
        <p:spPr>
          <a:xfrm>
            <a:off x="4989143" y="1714109"/>
            <a:ext cx="1065924" cy="1112362"/>
          </a:xfrm>
          <a:prstGeom prst="foldedCorner">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dirty="0"/>
              <a:t>Collector config files</a:t>
            </a:r>
          </a:p>
          <a:p>
            <a:pPr algn="ctr"/>
            <a:r>
              <a:rPr lang="en-US" sz="1100" dirty="0"/>
              <a:t>(</a:t>
            </a:r>
            <a:r>
              <a:rPr lang="en-US" sz="1100" dirty="0" err="1"/>
              <a:t>telegraf</a:t>
            </a:r>
            <a:r>
              <a:rPr lang="en-US" sz="1100" dirty="0"/>
              <a:t>)</a:t>
            </a:r>
          </a:p>
        </p:txBody>
      </p:sp>
      <p:sp>
        <p:nvSpPr>
          <p:cNvPr id="12" name="Folded Corner 11">
            <a:extLst>
              <a:ext uri="{FF2B5EF4-FFF2-40B4-BE49-F238E27FC236}">
                <a16:creationId xmlns:a16="http://schemas.microsoft.com/office/drawing/2014/main" id="{CBD6E43F-AC2C-0132-9729-06B97EC7626D}"/>
              </a:ext>
            </a:extLst>
          </p:cNvPr>
          <p:cNvSpPr/>
          <p:nvPr/>
        </p:nvSpPr>
        <p:spPr>
          <a:xfrm>
            <a:off x="5141543" y="1866509"/>
            <a:ext cx="1065924" cy="1112362"/>
          </a:xfrm>
          <a:prstGeom prst="foldedCorner">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dirty="0"/>
              <a:t>Collector config files</a:t>
            </a:r>
          </a:p>
          <a:p>
            <a:pPr algn="ctr"/>
            <a:r>
              <a:rPr lang="en-US" sz="1100" dirty="0"/>
              <a:t>(</a:t>
            </a:r>
            <a:r>
              <a:rPr lang="en-US" sz="1100" dirty="0" err="1"/>
              <a:t>telegraf</a:t>
            </a:r>
            <a:r>
              <a:rPr lang="en-US" sz="1100" dirty="0"/>
              <a:t>)</a:t>
            </a:r>
          </a:p>
        </p:txBody>
      </p:sp>
      <p:sp>
        <p:nvSpPr>
          <p:cNvPr id="13" name="Folded Corner 12">
            <a:extLst>
              <a:ext uri="{FF2B5EF4-FFF2-40B4-BE49-F238E27FC236}">
                <a16:creationId xmlns:a16="http://schemas.microsoft.com/office/drawing/2014/main" id="{4024FE58-43B1-A136-87E2-454CDD744F7B}"/>
              </a:ext>
            </a:extLst>
          </p:cNvPr>
          <p:cNvSpPr/>
          <p:nvPr/>
        </p:nvSpPr>
        <p:spPr>
          <a:xfrm>
            <a:off x="5293943" y="2018909"/>
            <a:ext cx="1065924" cy="1112362"/>
          </a:xfrm>
          <a:prstGeom prst="foldedCorner">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dirty="0"/>
              <a:t>Collector config files</a:t>
            </a:r>
          </a:p>
          <a:p>
            <a:pPr algn="ctr"/>
            <a:r>
              <a:rPr lang="en-US" sz="1100" dirty="0"/>
              <a:t>(</a:t>
            </a:r>
            <a:r>
              <a:rPr lang="en-US" sz="1100" dirty="0" err="1"/>
              <a:t>Telegraf</a:t>
            </a:r>
            <a:r>
              <a:rPr lang="en-US" sz="1100" dirty="0"/>
              <a:t>)</a:t>
            </a:r>
          </a:p>
        </p:txBody>
      </p:sp>
      <p:sp>
        <p:nvSpPr>
          <p:cNvPr id="15" name="Folded Corner 14">
            <a:extLst>
              <a:ext uri="{FF2B5EF4-FFF2-40B4-BE49-F238E27FC236}">
                <a16:creationId xmlns:a16="http://schemas.microsoft.com/office/drawing/2014/main" id="{6600C0CD-DFBD-81D6-C53E-62F890D9E0D9}"/>
              </a:ext>
            </a:extLst>
          </p:cNvPr>
          <p:cNvSpPr/>
          <p:nvPr/>
        </p:nvSpPr>
        <p:spPr>
          <a:xfrm>
            <a:off x="7227841" y="1714109"/>
            <a:ext cx="1065924" cy="1112362"/>
          </a:xfrm>
          <a:prstGeom prst="foldedCorne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Collector config files</a:t>
            </a:r>
          </a:p>
          <a:p>
            <a:pPr algn="ctr"/>
            <a:r>
              <a:rPr lang="en-US" sz="1100" dirty="0"/>
              <a:t>(</a:t>
            </a:r>
            <a:r>
              <a:rPr lang="en-US" sz="1100" dirty="0" err="1"/>
              <a:t>telegraf</a:t>
            </a:r>
            <a:r>
              <a:rPr lang="en-US" sz="1100" dirty="0"/>
              <a:t>)</a:t>
            </a:r>
          </a:p>
        </p:txBody>
      </p:sp>
      <p:sp>
        <p:nvSpPr>
          <p:cNvPr id="16" name="Folded Corner 15">
            <a:extLst>
              <a:ext uri="{FF2B5EF4-FFF2-40B4-BE49-F238E27FC236}">
                <a16:creationId xmlns:a16="http://schemas.microsoft.com/office/drawing/2014/main" id="{6C6EB255-F280-C570-4CFA-7187CE4BBAF6}"/>
              </a:ext>
            </a:extLst>
          </p:cNvPr>
          <p:cNvSpPr/>
          <p:nvPr/>
        </p:nvSpPr>
        <p:spPr>
          <a:xfrm>
            <a:off x="7380241" y="1866509"/>
            <a:ext cx="1065924" cy="1112362"/>
          </a:xfrm>
          <a:prstGeom prst="foldedCorne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Collector config files</a:t>
            </a:r>
          </a:p>
          <a:p>
            <a:pPr algn="ctr"/>
            <a:r>
              <a:rPr lang="en-US" sz="1100" dirty="0"/>
              <a:t>(</a:t>
            </a:r>
            <a:r>
              <a:rPr lang="en-US" sz="1100" dirty="0" err="1"/>
              <a:t>telegraf</a:t>
            </a:r>
            <a:r>
              <a:rPr lang="en-US" sz="1100" dirty="0"/>
              <a:t>)</a:t>
            </a:r>
          </a:p>
        </p:txBody>
      </p:sp>
      <p:sp>
        <p:nvSpPr>
          <p:cNvPr id="17" name="Folded Corner 16">
            <a:extLst>
              <a:ext uri="{FF2B5EF4-FFF2-40B4-BE49-F238E27FC236}">
                <a16:creationId xmlns:a16="http://schemas.microsoft.com/office/drawing/2014/main" id="{BE21470D-43C8-BA23-30E2-B585CC715C67}"/>
              </a:ext>
            </a:extLst>
          </p:cNvPr>
          <p:cNvSpPr/>
          <p:nvPr/>
        </p:nvSpPr>
        <p:spPr>
          <a:xfrm>
            <a:off x="7532641" y="2018909"/>
            <a:ext cx="1065924" cy="1112362"/>
          </a:xfrm>
          <a:prstGeom prst="foldedCorne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a:t>Tick Scripts</a:t>
            </a:r>
          </a:p>
          <a:p>
            <a:pPr algn="ctr"/>
            <a:r>
              <a:rPr lang="en-US" sz="1100" dirty="0"/>
              <a:t>(</a:t>
            </a:r>
            <a:r>
              <a:rPr lang="en-US" sz="1100" dirty="0" err="1"/>
              <a:t>Kapacitor</a:t>
            </a:r>
            <a:r>
              <a:rPr lang="en-US" sz="1100" dirty="0"/>
              <a:t>)</a:t>
            </a:r>
          </a:p>
        </p:txBody>
      </p:sp>
      <p:sp>
        <p:nvSpPr>
          <p:cNvPr id="18" name="Folded Corner 17">
            <a:extLst>
              <a:ext uri="{FF2B5EF4-FFF2-40B4-BE49-F238E27FC236}">
                <a16:creationId xmlns:a16="http://schemas.microsoft.com/office/drawing/2014/main" id="{2A3B1A87-A757-3F8B-CCEA-E34AC53777F3}"/>
              </a:ext>
            </a:extLst>
          </p:cNvPr>
          <p:cNvSpPr/>
          <p:nvPr/>
        </p:nvSpPr>
        <p:spPr>
          <a:xfrm>
            <a:off x="9466539" y="1714894"/>
            <a:ext cx="1065924" cy="1112362"/>
          </a:xfrm>
          <a:prstGeom prst="foldedCorne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dirty="0"/>
              <a:t>Collector config files</a:t>
            </a:r>
          </a:p>
          <a:p>
            <a:pPr algn="ctr"/>
            <a:r>
              <a:rPr lang="en-US" sz="1100" dirty="0"/>
              <a:t>(</a:t>
            </a:r>
            <a:r>
              <a:rPr lang="en-US" sz="1100" dirty="0" err="1"/>
              <a:t>telegraf</a:t>
            </a:r>
            <a:r>
              <a:rPr lang="en-US" sz="1100" dirty="0"/>
              <a:t>)</a:t>
            </a:r>
          </a:p>
        </p:txBody>
      </p:sp>
      <p:sp>
        <p:nvSpPr>
          <p:cNvPr id="19" name="Folded Corner 18">
            <a:extLst>
              <a:ext uri="{FF2B5EF4-FFF2-40B4-BE49-F238E27FC236}">
                <a16:creationId xmlns:a16="http://schemas.microsoft.com/office/drawing/2014/main" id="{265C2BE6-8A36-FE72-CE84-43226688C9FA}"/>
              </a:ext>
            </a:extLst>
          </p:cNvPr>
          <p:cNvSpPr/>
          <p:nvPr/>
        </p:nvSpPr>
        <p:spPr>
          <a:xfrm>
            <a:off x="9618939" y="1867294"/>
            <a:ext cx="1065924" cy="1112362"/>
          </a:xfrm>
          <a:prstGeom prst="foldedCorne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dirty="0"/>
              <a:t>Collector config files</a:t>
            </a:r>
          </a:p>
          <a:p>
            <a:pPr algn="ctr"/>
            <a:r>
              <a:rPr lang="en-US" sz="1100" dirty="0"/>
              <a:t>(</a:t>
            </a:r>
            <a:r>
              <a:rPr lang="en-US" sz="1100" dirty="0" err="1"/>
              <a:t>telegraf</a:t>
            </a:r>
            <a:r>
              <a:rPr lang="en-US" sz="1100" dirty="0"/>
              <a:t>)</a:t>
            </a:r>
          </a:p>
        </p:txBody>
      </p:sp>
      <p:sp>
        <p:nvSpPr>
          <p:cNvPr id="20" name="Folded Corner 19">
            <a:extLst>
              <a:ext uri="{FF2B5EF4-FFF2-40B4-BE49-F238E27FC236}">
                <a16:creationId xmlns:a16="http://schemas.microsoft.com/office/drawing/2014/main" id="{C0D049BD-6D8E-6C73-FD7D-257C27FC0DA5}"/>
              </a:ext>
            </a:extLst>
          </p:cNvPr>
          <p:cNvSpPr/>
          <p:nvPr/>
        </p:nvSpPr>
        <p:spPr>
          <a:xfrm>
            <a:off x="9771339" y="2019694"/>
            <a:ext cx="1065924" cy="1112362"/>
          </a:xfrm>
          <a:prstGeom prst="foldedCorne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dirty="0"/>
              <a:t>Dashboard</a:t>
            </a:r>
          </a:p>
          <a:p>
            <a:pPr algn="ctr"/>
            <a:r>
              <a:rPr lang="en-US" sz="1100" dirty="0"/>
              <a:t>(Grafana)</a:t>
            </a:r>
          </a:p>
        </p:txBody>
      </p:sp>
      <p:sp>
        <p:nvSpPr>
          <p:cNvPr id="21" name="Right Arrow 20">
            <a:extLst>
              <a:ext uri="{FF2B5EF4-FFF2-40B4-BE49-F238E27FC236}">
                <a16:creationId xmlns:a16="http://schemas.microsoft.com/office/drawing/2014/main" id="{BC933FE0-5C32-1C3C-5244-9DBD786877BB}"/>
              </a:ext>
            </a:extLst>
          </p:cNvPr>
          <p:cNvSpPr/>
          <p:nvPr/>
        </p:nvSpPr>
        <p:spPr>
          <a:xfrm>
            <a:off x="2073064" y="2258474"/>
            <a:ext cx="392475" cy="2828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15EEB88F-CD45-0C11-9490-5139C65E5AE3}"/>
              </a:ext>
            </a:extLst>
          </p:cNvPr>
          <p:cNvSpPr/>
          <p:nvPr/>
        </p:nvSpPr>
        <p:spPr>
          <a:xfrm>
            <a:off x="1958257" y="3409549"/>
            <a:ext cx="706947" cy="835962"/>
          </a:xfrm>
          <a:prstGeom prst="foldedCorne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600" dirty="0" err="1"/>
              <a:t>definition.json</a:t>
            </a:r>
            <a:endParaRPr lang="en-US" sz="600" dirty="0"/>
          </a:p>
        </p:txBody>
      </p:sp>
      <p:pic>
        <p:nvPicPr>
          <p:cNvPr id="5" name="Picture 4">
            <a:extLst>
              <a:ext uri="{FF2B5EF4-FFF2-40B4-BE49-F238E27FC236}">
                <a16:creationId xmlns:a16="http://schemas.microsoft.com/office/drawing/2014/main" id="{ECFFC89A-A991-A70E-D2B1-F7F8488CB6CB}"/>
              </a:ext>
            </a:extLst>
          </p:cNvPr>
          <p:cNvPicPr>
            <a:picLocks noChangeAspect="1"/>
          </p:cNvPicPr>
          <p:nvPr/>
        </p:nvPicPr>
        <p:blipFill>
          <a:blip r:embed="rId4"/>
          <a:stretch>
            <a:fillRect/>
          </a:stretch>
        </p:blipFill>
        <p:spPr>
          <a:xfrm>
            <a:off x="2804984" y="3409548"/>
            <a:ext cx="3923269" cy="3406431"/>
          </a:xfrm>
          <a:prstGeom prst="rect">
            <a:avLst/>
          </a:prstGeom>
        </p:spPr>
      </p:pic>
      <p:sp>
        <p:nvSpPr>
          <p:cNvPr id="6" name="TextBox 5">
            <a:extLst>
              <a:ext uri="{FF2B5EF4-FFF2-40B4-BE49-F238E27FC236}">
                <a16:creationId xmlns:a16="http://schemas.microsoft.com/office/drawing/2014/main" id="{2415A77E-CD01-3AAF-7AD7-57566E971FBC}"/>
              </a:ext>
            </a:extLst>
          </p:cNvPr>
          <p:cNvSpPr txBox="1"/>
          <p:nvPr/>
        </p:nvSpPr>
        <p:spPr>
          <a:xfrm>
            <a:off x="7074888" y="3376845"/>
            <a:ext cx="3622765" cy="1600438"/>
          </a:xfrm>
          <a:prstGeom prst="rect">
            <a:avLst/>
          </a:prstGeom>
          <a:noFill/>
        </p:spPr>
        <p:txBody>
          <a:bodyPr wrap="square" lIns="0" tIns="0" rIns="0" bIns="0" rtlCol="0">
            <a:spAutoFit/>
          </a:bodyPr>
          <a:lstStyle/>
          <a:p>
            <a:pPr marL="171450" indent="-171450" algn="l">
              <a:spcBef>
                <a:spcPts val="600"/>
              </a:spcBef>
              <a:buFont typeface="Arial" panose="020B0604020202020204" pitchFamily="34" charset="0"/>
              <a:buChar char="•"/>
            </a:pPr>
            <a:r>
              <a:rPr lang="en-FR" sz="1200" dirty="0"/>
              <a:t>Just a TGZ file including several files. </a:t>
            </a:r>
          </a:p>
          <a:p>
            <a:pPr marL="171450" indent="-171450" algn="l">
              <a:spcBef>
                <a:spcPts val="600"/>
              </a:spcBef>
              <a:buFont typeface="Arial" panose="020B0604020202020204" pitchFamily="34" charset="0"/>
              <a:buChar char="•"/>
            </a:pPr>
            <a:r>
              <a:rPr lang="en-FR" sz="1200" dirty="0"/>
              <a:t>Must follow naming convention </a:t>
            </a:r>
          </a:p>
          <a:p>
            <a:pPr marL="171450" indent="-171450" algn="l">
              <a:spcBef>
                <a:spcPts val="600"/>
              </a:spcBef>
              <a:buFont typeface="Arial" panose="020B0604020202020204" pitchFamily="34" charset="0"/>
              <a:buChar char="•"/>
            </a:pPr>
            <a:r>
              <a:rPr lang="en-FR" sz="1200" dirty="0"/>
              <a:t>Design Guide to let anybody make his own profile will be provided.</a:t>
            </a:r>
          </a:p>
          <a:p>
            <a:pPr marL="171450" indent="-171450" algn="l">
              <a:spcBef>
                <a:spcPts val="600"/>
              </a:spcBef>
              <a:buFont typeface="Arial" panose="020B0604020202020204" pitchFamily="34" charset="0"/>
              <a:buChar char="•"/>
            </a:pPr>
            <a:endParaRPr lang="en-FR" sz="1200" dirty="0"/>
          </a:p>
          <a:p>
            <a:pPr marL="171450" indent="-171450" algn="l">
              <a:spcBef>
                <a:spcPts val="600"/>
              </a:spcBef>
              <a:buFont typeface="Arial" panose="020B0604020202020204" pitchFamily="34" charset="0"/>
              <a:buChar char="•"/>
            </a:pPr>
            <a:r>
              <a:rPr lang="en-FR" sz="1200" b="1" dirty="0">
                <a:solidFill>
                  <a:srgbClr val="FF0000"/>
                </a:solidFill>
              </a:rPr>
              <a:t>Easy to evolve… Adding profiles without touching the code… </a:t>
            </a:r>
            <a:endParaRPr lang="en-US" sz="1200" b="1" dirty="0">
              <a:solidFill>
                <a:srgbClr val="FF0000"/>
              </a:solidFill>
            </a:endParaRPr>
          </a:p>
        </p:txBody>
      </p:sp>
    </p:spTree>
    <p:custDataLst>
      <p:tags r:id="rId1"/>
    </p:custDataLst>
    <p:extLst>
      <p:ext uri="{BB962C8B-B14F-4D97-AF65-F5344CB8AC3E}">
        <p14:creationId xmlns:p14="http://schemas.microsoft.com/office/powerpoint/2010/main" val="2765591017"/>
      </p:ext>
    </p:extLst>
  </p:cSld>
  <p:clrMapOvr>
    <a:masterClrMapping/>
  </p:clrMapOvr>
  <p:transition advTm="42937">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9064F-6633-F5D4-AEC7-E6BBB3693DE5}"/>
              </a:ext>
            </a:extLst>
          </p:cNvPr>
          <p:cNvSpPr>
            <a:spLocks noGrp="1"/>
          </p:cNvSpPr>
          <p:nvPr>
            <p:ph type="title"/>
          </p:nvPr>
        </p:nvSpPr>
        <p:spPr/>
        <p:txBody>
          <a:bodyPr/>
          <a:lstStyle/>
          <a:p>
            <a:r>
              <a:rPr lang="en-FR" dirty="0"/>
              <a:t>OpenJTS up and running</a:t>
            </a:r>
            <a:br>
              <a:rPr lang="en-FR" dirty="0"/>
            </a:br>
            <a:endParaRPr lang="en-FR" sz="1800" dirty="0"/>
          </a:p>
        </p:txBody>
      </p:sp>
      <p:sp>
        <p:nvSpPr>
          <p:cNvPr id="3" name="Text Placeholder 2">
            <a:extLst>
              <a:ext uri="{FF2B5EF4-FFF2-40B4-BE49-F238E27FC236}">
                <a16:creationId xmlns:a16="http://schemas.microsoft.com/office/drawing/2014/main" id="{D29755C9-1C16-7331-C1DB-3C55D313D55C}"/>
              </a:ext>
            </a:extLst>
          </p:cNvPr>
          <p:cNvSpPr>
            <a:spLocks noGrp="1"/>
          </p:cNvSpPr>
          <p:nvPr>
            <p:ph type="body" sz="quarter" idx="11"/>
          </p:nvPr>
        </p:nvSpPr>
        <p:spPr/>
        <p:txBody>
          <a:bodyPr/>
          <a:lstStyle/>
          <a:p>
            <a:r>
              <a:rPr lang="fr-FR" sz="2000" dirty="0" err="1"/>
              <a:t>Steps</a:t>
            </a:r>
            <a:r>
              <a:rPr lang="fr-FR" sz="2000" dirty="0"/>
              <a:t> to </a:t>
            </a:r>
            <a:r>
              <a:rPr lang="fr-FR" sz="2000" dirty="0" err="1"/>
              <a:t>play</a:t>
            </a:r>
            <a:r>
              <a:rPr lang="fr-FR" sz="2000" dirty="0"/>
              <a:t> </a:t>
            </a:r>
            <a:r>
              <a:rPr lang="fr-FR" sz="2000" dirty="0" err="1"/>
              <a:t>with</a:t>
            </a:r>
            <a:r>
              <a:rPr lang="fr-FR" sz="2000" dirty="0"/>
              <a:t> </a:t>
            </a:r>
            <a:r>
              <a:rPr lang="fr-FR" sz="2000" dirty="0" err="1"/>
              <a:t>OpenJTS</a:t>
            </a:r>
            <a:r>
              <a:rPr lang="fr-FR" sz="2000" dirty="0"/>
              <a:t>:</a:t>
            </a:r>
          </a:p>
          <a:p>
            <a:pPr marL="688975" lvl="1" indent="-342900">
              <a:buFont typeface="+mj-lt"/>
              <a:buAutoNum type="arabicPeriod"/>
            </a:pPr>
            <a:r>
              <a:rPr lang="en-US" sz="1800" dirty="0"/>
              <a:t>Enable </a:t>
            </a:r>
            <a:r>
              <a:rPr lang="en-US" sz="1800" dirty="0" err="1"/>
              <a:t>gRPC</a:t>
            </a:r>
            <a:r>
              <a:rPr lang="en-US" sz="1800" dirty="0"/>
              <a:t> and Netconf services</a:t>
            </a:r>
          </a:p>
          <a:p>
            <a:pPr marL="688975" lvl="1" indent="-342900">
              <a:buFont typeface="+mj-lt"/>
              <a:buAutoNum type="arabicPeriod"/>
            </a:pPr>
            <a:r>
              <a:rPr lang="en-US" sz="1800" dirty="0"/>
              <a:t>git clone </a:t>
            </a:r>
            <a:r>
              <a:rPr lang="en-US" sz="1800" dirty="0">
                <a:hlinkClick r:id="rId3"/>
              </a:rPr>
              <a:t>https://xxxxxxxx/jts</a:t>
            </a:r>
            <a:endParaRPr lang="en-US" sz="1800" dirty="0"/>
          </a:p>
          <a:p>
            <a:pPr marL="688975" lvl="1" indent="-342900">
              <a:buFont typeface="+mj-lt"/>
              <a:buAutoNum type="arabicPeriod"/>
            </a:pPr>
            <a:r>
              <a:rPr lang="en-US" sz="1800" dirty="0"/>
              <a:t>docker compose up -d </a:t>
            </a:r>
          </a:p>
          <a:p>
            <a:pPr marL="688975" lvl="1" indent="-342900">
              <a:buFont typeface="+mj-lt"/>
              <a:buAutoNum type="arabicPeriod"/>
            </a:pPr>
            <a:r>
              <a:rPr lang="en-US" sz="1800" dirty="0"/>
              <a:t>Go to </a:t>
            </a:r>
            <a:r>
              <a:rPr lang="en-US" sz="1800" dirty="0">
                <a:hlinkClick r:id="rId4"/>
              </a:rPr>
              <a:t>http://xxxxx/jtso.html</a:t>
            </a:r>
            <a:r>
              <a:rPr lang="en-US" sz="1800" dirty="0"/>
              <a:t> </a:t>
            </a:r>
          </a:p>
          <a:p>
            <a:pPr lvl="2"/>
            <a:r>
              <a:rPr lang="en-US" sz="1400" dirty="0"/>
              <a:t>Fill your routers IP/Name/Credentials info</a:t>
            </a:r>
          </a:p>
          <a:p>
            <a:pPr lvl="2"/>
            <a:r>
              <a:rPr lang="en-US" sz="1400" dirty="0"/>
              <a:t>Assign a pre-defined profile to your routers:</a:t>
            </a:r>
          </a:p>
          <a:p>
            <a:pPr lvl="3"/>
            <a:r>
              <a:rPr lang="en-US" sz="1400" dirty="0"/>
              <a:t>Optical monitoring profile</a:t>
            </a:r>
          </a:p>
          <a:p>
            <a:pPr lvl="3"/>
            <a:r>
              <a:rPr lang="en-US" sz="1400" dirty="0"/>
              <a:t>Health monitoring profile</a:t>
            </a:r>
          </a:p>
          <a:p>
            <a:pPr lvl="3"/>
            <a:r>
              <a:rPr lang="en-US" sz="1400" dirty="0"/>
              <a:t>Traffic &amp; </a:t>
            </a:r>
            <a:r>
              <a:rPr lang="en-US" sz="1400" dirty="0" err="1"/>
              <a:t>CoS</a:t>
            </a:r>
            <a:r>
              <a:rPr lang="en-US" sz="1400" dirty="0"/>
              <a:t> monitoring profile</a:t>
            </a:r>
          </a:p>
          <a:p>
            <a:pPr lvl="3"/>
            <a:r>
              <a:rPr lang="en-US" sz="1400" dirty="0"/>
              <a:t>BGP monitoring profile</a:t>
            </a:r>
          </a:p>
          <a:p>
            <a:pPr marL="1065212" lvl="3" indent="0">
              <a:buNone/>
            </a:pPr>
            <a:r>
              <a:rPr lang="en-US" sz="1400" dirty="0"/>
              <a:t>…</a:t>
            </a:r>
          </a:p>
          <a:p>
            <a:pPr marL="722312" lvl="1" indent="-342900">
              <a:buFont typeface="+mj-lt"/>
              <a:buAutoNum type="arabicPeriod"/>
            </a:pPr>
            <a:r>
              <a:rPr lang="en-US" sz="1800" dirty="0"/>
              <a:t>Use pre-shipped Grafana Dashboard</a:t>
            </a:r>
          </a:p>
          <a:p>
            <a:pPr marL="722312" lvl="1" indent="-342900">
              <a:buFont typeface="+mj-lt"/>
              <a:buAutoNum type="arabicPeriod"/>
            </a:pPr>
            <a:r>
              <a:rPr lang="en-US" sz="1800" dirty="0"/>
              <a:t>Enjoy your KPI and That’s all….</a:t>
            </a:r>
          </a:p>
          <a:p>
            <a:pPr marL="379412" lvl="1" indent="0">
              <a:buNone/>
            </a:pPr>
            <a:endParaRPr lang="en-US" sz="1000" dirty="0"/>
          </a:p>
          <a:p>
            <a:pPr lvl="1"/>
            <a:endParaRPr lang="en-US" sz="1000" dirty="0"/>
          </a:p>
          <a:p>
            <a:pPr lvl="1"/>
            <a:endParaRPr lang="en-FR" sz="1000" dirty="0"/>
          </a:p>
        </p:txBody>
      </p:sp>
    </p:spTree>
    <p:custDataLst>
      <p:tags r:id="rId1"/>
    </p:custDataLst>
    <p:extLst>
      <p:ext uri="{BB962C8B-B14F-4D97-AF65-F5344CB8AC3E}">
        <p14:creationId xmlns:p14="http://schemas.microsoft.com/office/powerpoint/2010/main" val="1315532994"/>
      </p:ext>
    </p:extLst>
  </p:cSld>
  <p:clrMapOvr>
    <a:masterClrMapping/>
  </p:clrMapOvr>
  <p:transition advTm="42937">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10.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11.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12.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13.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14.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2.xml><?xml version="1.0" encoding="utf-8"?>
<p:tagLst xmlns:a="http://schemas.openxmlformats.org/drawingml/2006/main" xmlns:r="http://schemas.openxmlformats.org/officeDocument/2006/relationships" xmlns:p="http://schemas.openxmlformats.org/presentationml/2006/main">
  <p:tag name="TIMING" val="|3.7"/>
</p:tagLst>
</file>

<file path=ppt/tags/tag3.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4.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5.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6.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7.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8.xml><?xml version="1.0" encoding="utf-8"?>
<p:tagLst xmlns:a="http://schemas.openxmlformats.org/drawingml/2006/main" xmlns:r="http://schemas.openxmlformats.org/officeDocument/2006/relationships" xmlns:p="http://schemas.openxmlformats.org/presentationml/2006/main">
  <p:tag name="TIMING" val="|1.2|7.7|3.1|6.8|4.9|5.2|4.7|2.6"/>
</p:tagLst>
</file>

<file path=ppt/tags/tag9.xml><?xml version="1.0" encoding="utf-8"?>
<p:tagLst xmlns:a="http://schemas.openxmlformats.org/drawingml/2006/main" xmlns:r="http://schemas.openxmlformats.org/officeDocument/2006/relationships" xmlns:p="http://schemas.openxmlformats.org/presentationml/2006/main">
  <p:tag name="TIMING" val="|1.2|7.7|3.1|6.8|4.9|5.2|4.7|2.6"/>
</p:tagLst>
</file>

<file path=ppt/theme/theme1.xml><?xml version="1.0" encoding="utf-8"?>
<a:theme xmlns:a="http://schemas.openxmlformats.org/drawingml/2006/main" name="Juniper 2022-R&amp;F">
  <a:themeElements>
    <a:clrScheme name="Juniper Q1 2023">
      <a:dk1>
        <a:srgbClr val="212121"/>
      </a:dk1>
      <a:lt1>
        <a:srgbClr val="FFFFFF"/>
      </a:lt1>
      <a:dk2>
        <a:srgbClr val="FFB71B"/>
      </a:dk2>
      <a:lt2>
        <a:srgbClr val="60269E"/>
      </a:lt2>
      <a:accent1>
        <a:srgbClr val="7CA630"/>
      </a:accent1>
      <a:accent2>
        <a:srgbClr val="0095A9"/>
      </a:accent2>
      <a:accent3>
        <a:srgbClr val="2B621D"/>
      </a:accent3>
      <a:accent4>
        <a:srgbClr val="E87200"/>
      </a:accent4>
      <a:accent5>
        <a:srgbClr val="009877"/>
      </a:accent5>
      <a:accent6>
        <a:srgbClr val="CCDB2A"/>
      </a:accent6>
      <a:hlink>
        <a:srgbClr val="0085B3"/>
      </a:hlink>
      <a:folHlink>
        <a:srgbClr val="037DBA"/>
      </a:folHlink>
    </a:clrScheme>
    <a:fontScheme name="Juniper">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spcBef>
            <a:spcPts val="600"/>
          </a:spcBef>
          <a:defRPr sz="1200" dirty="0" smtClean="0"/>
        </a:defPPr>
      </a:lstStyle>
    </a:txDef>
  </a:objectDefaults>
  <a:extraClrSchemeLst/>
  <a:extLst>
    <a:ext uri="{05A4C25C-085E-4340-85A3-A5531E510DB2}">
      <thm15:themeFamily xmlns:thm15="http://schemas.microsoft.com/office/thememl/2012/main" name="Juniper Official PPT Template" id="{C224190B-45B8-40E6-8559-4B9CB3C61B4A}" vid="{874FC349-7E01-4601-8FDF-7427B8777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a3ce5a06-b323-45b4-8d97-2f59321c9a5a" ContentTypeId="0x0101001781C2375787094D81534552B1149B39"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abc691cc-7042-4f34-8388-e64c51dc111c">RBUDOCID-2-112457</_dlc_DocId>
    <_dlc_DocIdUrl xmlns="abc691cc-7042-4f34-8388-e64c51dc111c">
      <Url>https://junipernetworks.sharepoint.com/teams/RBU/plm/solution/_layouts/15/DocIdRedir.aspx?ID=RBUDOCID-2-112457</Url>
      <Description>RBUDOCID-2-112457</Description>
    </_dlc_DocIdUrl>
  </documentManagement>
</p:properties>
</file>

<file path=customXml/item5.xml><?xml version="1.0" encoding="utf-8"?>
<ct:contentTypeSchema xmlns:ct="http://schemas.microsoft.com/office/2006/metadata/contentType" xmlns:ma="http://schemas.microsoft.com/office/2006/metadata/properties/metaAttributes" ct:_="" ma:_="" ma:contentTypeName="Juniper Document" ma:contentTypeID="0x0101001781C2375787094D81534552B1149B390097ECCCAA2BDEA243A484EF448B7D9FBB" ma:contentTypeVersion="122" ma:contentTypeDescription="" ma:contentTypeScope="" ma:versionID="40193927aaf91212699bea2c3b4afcd4">
  <xsd:schema xmlns:xsd="http://www.w3.org/2001/XMLSchema" xmlns:xs="http://www.w3.org/2001/XMLSchema" xmlns:p="http://schemas.microsoft.com/office/2006/metadata/properties" xmlns:ns2="abc691cc-7042-4f34-8388-e64c51dc111c" targetNamespace="http://schemas.microsoft.com/office/2006/metadata/properties" ma:root="true" ma:fieldsID="22a86ffa0d40edc6c7b78c68bca3f077" ns2:_="">
    <xsd:import namespace="abc691cc-7042-4f34-8388-e64c51dc111c"/>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c691cc-7042-4f34-8388-e64c51dc111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9DDA20-7F21-49B1-A5BE-38483ACA04DC}">
  <ds:schemaRefs>
    <ds:schemaRef ds:uri="Microsoft.SharePoint.Taxonomy.ContentTypeSync"/>
  </ds:schemaRefs>
</ds:datastoreItem>
</file>

<file path=customXml/itemProps2.xml><?xml version="1.0" encoding="utf-8"?>
<ds:datastoreItem xmlns:ds="http://schemas.openxmlformats.org/officeDocument/2006/customXml" ds:itemID="{2125D7FE-5A91-4C5F-9EDE-39207A91F0F7}">
  <ds:schemaRefs>
    <ds:schemaRef ds:uri="http://schemas.microsoft.com/sharepoint/v3/contenttype/forms"/>
  </ds:schemaRefs>
</ds:datastoreItem>
</file>

<file path=customXml/itemProps3.xml><?xml version="1.0" encoding="utf-8"?>
<ds:datastoreItem xmlns:ds="http://schemas.openxmlformats.org/officeDocument/2006/customXml" ds:itemID="{6C6BF99D-CC94-45AD-B0D1-B48018EE3CF9}">
  <ds:schemaRefs>
    <ds:schemaRef ds:uri="http://schemas.microsoft.com/sharepoint/events"/>
  </ds:schemaRefs>
</ds:datastoreItem>
</file>

<file path=customXml/itemProps4.xml><?xml version="1.0" encoding="utf-8"?>
<ds:datastoreItem xmlns:ds="http://schemas.openxmlformats.org/officeDocument/2006/customXml" ds:itemID="{C74AAF5F-5E24-4A5B-B5CD-45B94E8A6DA8}">
  <ds:schemaRefs>
    <ds:schemaRef ds:uri="http://schemas.microsoft.com/office/2006/metadata/properties"/>
    <ds:schemaRef ds:uri="http://schemas.microsoft.com/office/infopath/2007/PartnerControls"/>
    <ds:schemaRef ds:uri="abc691cc-7042-4f34-8388-e64c51dc111c"/>
  </ds:schemaRefs>
</ds:datastoreItem>
</file>

<file path=customXml/itemProps5.xml><?xml version="1.0" encoding="utf-8"?>
<ds:datastoreItem xmlns:ds="http://schemas.openxmlformats.org/officeDocument/2006/customXml" ds:itemID="{F402522E-8750-456F-BF9A-02E1D45E67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c691cc-7042-4f34-8388-e64c51dc11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Juniper 2022-R&amp;F</Template>
  <TotalTime>7640</TotalTime>
  <Words>1251</Words>
  <Application>Microsoft Macintosh PowerPoint</Application>
  <PresentationFormat>Widescreen</PresentationFormat>
  <Paragraphs>216</Paragraphs>
  <Slides>19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Courier New</vt:lpstr>
      <vt:lpstr>Lato</vt:lpstr>
      <vt:lpstr>Lato Regular</vt:lpstr>
      <vt:lpstr>Myriad Pro</vt:lpstr>
      <vt:lpstr>Juniper 2022-R&amp;F</vt:lpstr>
      <vt:lpstr>Open JTS – Juniper Telemetry Stack</vt:lpstr>
      <vt:lpstr>Legal Disclaimer</vt:lpstr>
      <vt:lpstr>PowerPoint Presentation</vt:lpstr>
      <vt:lpstr>Juniper supports many sensors…</vt:lpstr>
      <vt:lpstr>Juniper Initiative Help our customers to discover the power of the Juniper Streaming Telemetry</vt:lpstr>
      <vt:lpstr>OpenJTS Architecture</vt:lpstr>
      <vt:lpstr>JTS Enricher </vt:lpstr>
      <vt:lpstr>JTS Profile What is a profile? </vt:lpstr>
      <vt:lpstr>OpenJTS up and running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Juniper Official PPT Template</dc:title>
  <dc:creator>David Roy</dc:creator>
  <cp:lastModifiedBy>David Roy</cp:lastModifiedBy>
  <cp:revision>70</cp:revision>
  <dcterms:created xsi:type="dcterms:W3CDTF">2023-09-06T09:02:39Z</dcterms:created>
  <dcterms:modified xsi:type="dcterms:W3CDTF">2023-10-23T10:13:11Z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20486b0-0544-4abc-a4fb-19a8bf24ca51_Enabled">
    <vt:lpwstr>true</vt:lpwstr>
  </property>
  <property fmtid="{D5CDD505-2E9C-101B-9397-08002B2CF9AE}" pid="3" name="MSIP_Label_f20486b0-0544-4abc-a4fb-19a8bf24ca51_SetDate">
    <vt:lpwstr>2023-01-17T17:24:09Z</vt:lpwstr>
  </property>
  <property fmtid="{D5CDD505-2E9C-101B-9397-08002B2CF9AE}" pid="4" name="MSIP_Label_f20486b0-0544-4abc-a4fb-19a8bf24ca51_Method">
    <vt:lpwstr>Privileged</vt:lpwstr>
  </property>
  <property fmtid="{D5CDD505-2E9C-101B-9397-08002B2CF9AE}" pid="5" name="MSIP_Label_f20486b0-0544-4abc-a4fb-19a8bf24ca51_Name">
    <vt:lpwstr>f20486b0-0544-4abc-a4fb-19a8bf24ca51</vt:lpwstr>
  </property>
  <property fmtid="{D5CDD505-2E9C-101B-9397-08002B2CF9AE}" pid="6" name="MSIP_Label_f20486b0-0544-4abc-a4fb-19a8bf24ca51_SiteId">
    <vt:lpwstr>bea78b3c-4cdb-4130-854a-1d193232e5f4</vt:lpwstr>
  </property>
  <property fmtid="{D5CDD505-2E9C-101B-9397-08002B2CF9AE}" pid="7" name="MSIP_Label_f20486b0-0544-4abc-a4fb-19a8bf24ca51_ActionId">
    <vt:lpwstr>6fd317d9-1630-41c5-9f1a-6e078d26420e</vt:lpwstr>
  </property>
  <property fmtid="{D5CDD505-2E9C-101B-9397-08002B2CF9AE}" pid="8" name="MSIP_Label_f20486b0-0544-4abc-a4fb-19a8bf24ca51_ContentBits">
    <vt:lpwstr>2</vt:lpwstr>
  </property>
  <property fmtid="{D5CDD505-2E9C-101B-9397-08002B2CF9AE}" pid="9" name="ContentTypeId">
    <vt:lpwstr>0x0101001781C2375787094D81534552B1149B390097ECCCAA2BDEA243A484EF448B7D9FBB</vt:lpwstr>
  </property>
  <property fmtid="{D5CDD505-2E9C-101B-9397-08002B2CF9AE}" pid="10" name="_dlc_DocIdItemGuid">
    <vt:lpwstr>ebed13f7-7b49-4040-8e01-fe2cf6263ba6</vt:lpwstr>
  </property>
  <property fmtid="{D5CDD505-2E9C-101B-9397-08002B2CF9AE}" pid="11" name="SharedWithUsers">
    <vt:lpwstr>11370;#Vincent Egal</vt:lpwstr>
  </property>
</Properties>
</file>